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57" r:id="rId3"/>
    <p:sldId id="311" r:id="rId4"/>
    <p:sldId id="265" r:id="rId5"/>
    <p:sldId id="274" r:id="rId6"/>
    <p:sldId id="312" r:id="rId7"/>
    <p:sldId id="313" r:id="rId8"/>
    <p:sldId id="26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edoka One" panose="02000000000000000000" pitchFamily="2" charset="0"/>
      <p:regular r:id="rId15"/>
    </p:embeddedFont>
    <p:embeddedFont>
      <p:font typeface="Mulish" panose="020B0604020202020204" charset="0"/>
      <p:regular r:id="rId16"/>
      <p:bold r:id="rId17"/>
      <p:italic r:id="rId18"/>
      <p:boldItalic r:id="rId19"/>
    </p:embeddedFont>
    <p:embeddedFont>
      <p:font typeface="Titan One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9FAF0-E4B7-43E5-A47D-ED8F50433A47}">
  <a:tblStyle styleId="{36E9FAF0-E4B7-43E5-A47D-ED8F50433A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336" y="72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3725df0672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13725df0672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13725df0672_0_2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9" name="Google Shape;2929;g13725df0672_0_2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18200" y="1177400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18200" y="3532150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55868" y="221050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69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2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0" y="221050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8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00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3" y="4819728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8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8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89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8" y="2151945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2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4" name="Google Shape;304;p6"/>
          <p:cNvGrpSpPr/>
          <p:nvPr/>
        </p:nvGrpSpPr>
        <p:grpSpPr>
          <a:xfrm>
            <a:off x="7756813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200" y="314550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5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0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14"/>
          <p:cNvGrpSpPr/>
          <p:nvPr/>
        </p:nvGrpSpPr>
        <p:grpSpPr>
          <a:xfrm>
            <a:off x="324175" y="349419"/>
            <a:ext cx="7763625" cy="4371500"/>
            <a:chOff x="312175" y="260675"/>
            <a:chExt cx="7763625" cy="4371500"/>
          </a:xfrm>
        </p:grpSpPr>
        <p:sp>
          <p:nvSpPr>
            <p:cNvPr id="722" name="Google Shape;722;p14"/>
            <p:cNvSpPr/>
            <p:nvPr/>
          </p:nvSpPr>
          <p:spPr>
            <a:xfrm>
              <a:off x="6865425" y="62232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8020150" y="41685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312175" y="298002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181200" y="2606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812150" y="9417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5546900" y="4583075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5004575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14"/>
          <p:cNvGrpSpPr/>
          <p:nvPr/>
        </p:nvGrpSpPr>
        <p:grpSpPr>
          <a:xfrm>
            <a:off x="363776" y="403294"/>
            <a:ext cx="7959246" cy="4336913"/>
            <a:chOff x="320392" y="314550"/>
            <a:chExt cx="7959246" cy="4336913"/>
          </a:xfrm>
        </p:grpSpPr>
        <p:sp>
          <p:nvSpPr>
            <p:cNvPr id="730" name="Google Shape;730;p14"/>
            <p:cNvSpPr/>
            <p:nvPr/>
          </p:nvSpPr>
          <p:spPr>
            <a:xfrm>
              <a:off x="5622044" y="900348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8167038" y="196654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2416900" y="456568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320392" y="2034423"/>
              <a:ext cx="112602" cy="112602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3420031" y="3145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4054338" y="4358814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14"/>
          <p:cNvSpPr txBox="1">
            <a:spLocks noGrp="1"/>
          </p:cNvSpPr>
          <p:nvPr>
            <p:ph type="title"/>
          </p:nvPr>
        </p:nvSpPr>
        <p:spPr>
          <a:xfrm>
            <a:off x="1957050" y="3167436"/>
            <a:ext cx="52299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subTitle" idx="1"/>
          </p:nvPr>
        </p:nvSpPr>
        <p:spPr>
          <a:xfrm>
            <a:off x="1957050" y="1445663"/>
            <a:ext cx="5229900" cy="16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8727975" y="2182625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4"/>
          <p:cNvSpPr/>
          <p:nvPr/>
        </p:nvSpPr>
        <p:spPr>
          <a:xfrm>
            <a:off x="5771761" y="-17990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4"/>
          <p:cNvGrpSpPr/>
          <p:nvPr/>
        </p:nvGrpSpPr>
        <p:grpSpPr>
          <a:xfrm flipH="1">
            <a:off x="-404865" y="4633820"/>
            <a:ext cx="1770779" cy="530408"/>
            <a:chOff x="3846325" y="4177475"/>
            <a:chExt cx="2032575" cy="608825"/>
          </a:xfrm>
        </p:grpSpPr>
        <p:sp>
          <p:nvSpPr>
            <p:cNvPr id="741" name="Google Shape;741;p14"/>
            <p:cNvSpPr/>
            <p:nvPr/>
          </p:nvSpPr>
          <p:spPr>
            <a:xfrm>
              <a:off x="3846325" y="4177475"/>
              <a:ext cx="2032575" cy="608825"/>
            </a:xfrm>
            <a:custGeom>
              <a:avLst/>
              <a:gdLst/>
              <a:ahLst/>
              <a:cxnLst/>
              <a:rect l="l" t="t" r="r" b="b"/>
              <a:pathLst>
                <a:path w="81303" h="24353" extrusionOk="0">
                  <a:moveTo>
                    <a:pt x="40295" y="0"/>
                  </a:moveTo>
                  <a:cubicBezTo>
                    <a:pt x="39709" y="0"/>
                    <a:pt x="39124" y="27"/>
                    <a:pt x="38544" y="80"/>
                  </a:cubicBezTo>
                  <a:cubicBezTo>
                    <a:pt x="38465" y="106"/>
                    <a:pt x="38387" y="106"/>
                    <a:pt x="38334" y="106"/>
                  </a:cubicBezTo>
                  <a:cubicBezTo>
                    <a:pt x="36789" y="290"/>
                    <a:pt x="35271" y="682"/>
                    <a:pt x="33857" y="1258"/>
                  </a:cubicBezTo>
                  <a:cubicBezTo>
                    <a:pt x="33830" y="1285"/>
                    <a:pt x="33804" y="1285"/>
                    <a:pt x="33752" y="1285"/>
                  </a:cubicBezTo>
                  <a:cubicBezTo>
                    <a:pt x="33464" y="1416"/>
                    <a:pt x="33150" y="1546"/>
                    <a:pt x="32862" y="1704"/>
                  </a:cubicBezTo>
                  <a:cubicBezTo>
                    <a:pt x="32809" y="1730"/>
                    <a:pt x="32731" y="1756"/>
                    <a:pt x="32678" y="1782"/>
                  </a:cubicBezTo>
                  <a:cubicBezTo>
                    <a:pt x="30872" y="2672"/>
                    <a:pt x="29222" y="3877"/>
                    <a:pt x="27887" y="5369"/>
                  </a:cubicBezTo>
                  <a:cubicBezTo>
                    <a:pt x="27834" y="5422"/>
                    <a:pt x="27782" y="5500"/>
                    <a:pt x="27729" y="5553"/>
                  </a:cubicBezTo>
                  <a:cubicBezTo>
                    <a:pt x="27206" y="6129"/>
                    <a:pt x="26761" y="6757"/>
                    <a:pt x="26342" y="7438"/>
                  </a:cubicBezTo>
                  <a:cubicBezTo>
                    <a:pt x="26316" y="7464"/>
                    <a:pt x="26289" y="7490"/>
                    <a:pt x="26289" y="7543"/>
                  </a:cubicBezTo>
                  <a:cubicBezTo>
                    <a:pt x="26158" y="7700"/>
                    <a:pt x="26080" y="7883"/>
                    <a:pt x="25975" y="8066"/>
                  </a:cubicBezTo>
                  <a:cubicBezTo>
                    <a:pt x="25190" y="9506"/>
                    <a:pt x="24561" y="11208"/>
                    <a:pt x="23671" y="12596"/>
                  </a:cubicBezTo>
                  <a:lnTo>
                    <a:pt x="23514" y="12806"/>
                  </a:lnTo>
                  <a:cubicBezTo>
                    <a:pt x="22859" y="13774"/>
                    <a:pt x="22074" y="14560"/>
                    <a:pt x="20974" y="15005"/>
                  </a:cubicBezTo>
                  <a:cubicBezTo>
                    <a:pt x="20384" y="15241"/>
                    <a:pt x="19794" y="15349"/>
                    <a:pt x="19185" y="15349"/>
                  </a:cubicBezTo>
                  <a:cubicBezTo>
                    <a:pt x="19118" y="15349"/>
                    <a:pt x="19051" y="15348"/>
                    <a:pt x="18984" y="15346"/>
                  </a:cubicBezTo>
                  <a:lnTo>
                    <a:pt x="18879" y="15346"/>
                  </a:lnTo>
                  <a:cubicBezTo>
                    <a:pt x="18486" y="15346"/>
                    <a:pt x="18094" y="15293"/>
                    <a:pt x="17675" y="15215"/>
                  </a:cubicBezTo>
                  <a:cubicBezTo>
                    <a:pt x="17596" y="15215"/>
                    <a:pt x="17544" y="15188"/>
                    <a:pt x="17465" y="15188"/>
                  </a:cubicBezTo>
                  <a:cubicBezTo>
                    <a:pt x="15868" y="14874"/>
                    <a:pt x="14245" y="14220"/>
                    <a:pt x="12647" y="13905"/>
                  </a:cubicBezTo>
                  <a:cubicBezTo>
                    <a:pt x="11940" y="13774"/>
                    <a:pt x="11233" y="13722"/>
                    <a:pt x="10526" y="13722"/>
                  </a:cubicBezTo>
                  <a:cubicBezTo>
                    <a:pt x="10448" y="13722"/>
                    <a:pt x="10369" y="13722"/>
                    <a:pt x="10317" y="13748"/>
                  </a:cubicBezTo>
                  <a:cubicBezTo>
                    <a:pt x="9741" y="13748"/>
                    <a:pt x="9191" y="13827"/>
                    <a:pt x="8641" y="13932"/>
                  </a:cubicBezTo>
                  <a:cubicBezTo>
                    <a:pt x="8615" y="13932"/>
                    <a:pt x="8589" y="13958"/>
                    <a:pt x="8563" y="13958"/>
                  </a:cubicBezTo>
                  <a:cubicBezTo>
                    <a:pt x="6442" y="14377"/>
                    <a:pt x="4478" y="15424"/>
                    <a:pt x="2985" y="16969"/>
                  </a:cubicBezTo>
                  <a:cubicBezTo>
                    <a:pt x="2645" y="17309"/>
                    <a:pt x="2331" y="17702"/>
                    <a:pt x="2069" y="18069"/>
                  </a:cubicBezTo>
                  <a:cubicBezTo>
                    <a:pt x="2043" y="18095"/>
                    <a:pt x="2016" y="18121"/>
                    <a:pt x="2016" y="18147"/>
                  </a:cubicBezTo>
                  <a:cubicBezTo>
                    <a:pt x="733" y="19954"/>
                    <a:pt x="26" y="22153"/>
                    <a:pt x="0" y="24353"/>
                  </a:cubicBezTo>
                  <a:lnTo>
                    <a:pt x="81303" y="24353"/>
                  </a:lnTo>
                  <a:cubicBezTo>
                    <a:pt x="80046" y="21970"/>
                    <a:pt x="77925" y="20059"/>
                    <a:pt x="75464" y="18933"/>
                  </a:cubicBezTo>
                  <a:cubicBezTo>
                    <a:pt x="75411" y="18933"/>
                    <a:pt x="75385" y="18907"/>
                    <a:pt x="75359" y="18880"/>
                  </a:cubicBezTo>
                  <a:cubicBezTo>
                    <a:pt x="73904" y="18261"/>
                    <a:pt x="72320" y="17901"/>
                    <a:pt x="70743" y="17901"/>
                  </a:cubicBezTo>
                  <a:cubicBezTo>
                    <a:pt x="70588" y="17901"/>
                    <a:pt x="70434" y="17905"/>
                    <a:pt x="70279" y="17912"/>
                  </a:cubicBezTo>
                  <a:cubicBezTo>
                    <a:pt x="68682" y="17962"/>
                    <a:pt x="67032" y="18339"/>
                    <a:pt x="65450" y="18339"/>
                  </a:cubicBezTo>
                  <a:cubicBezTo>
                    <a:pt x="64542" y="18339"/>
                    <a:pt x="63657" y="18215"/>
                    <a:pt x="62817" y="17833"/>
                  </a:cubicBezTo>
                  <a:cubicBezTo>
                    <a:pt x="62581" y="17702"/>
                    <a:pt x="62345" y="17571"/>
                    <a:pt x="62110" y="17440"/>
                  </a:cubicBezTo>
                  <a:cubicBezTo>
                    <a:pt x="62083" y="17414"/>
                    <a:pt x="62057" y="17388"/>
                    <a:pt x="62031" y="17388"/>
                  </a:cubicBezTo>
                  <a:cubicBezTo>
                    <a:pt x="60198" y="16105"/>
                    <a:pt x="59255" y="13748"/>
                    <a:pt x="58208" y="11706"/>
                  </a:cubicBezTo>
                  <a:cubicBezTo>
                    <a:pt x="57553" y="10475"/>
                    <a:pt x="56794" y="9297"/>
                    <a:pt x="55930" y="8197"/>
                  </a:cubicBezTo>
                  <a:cubicBezTo>
                    <a:pt x="55799" y="8040"/>
                    <a:pt x="55668" y="7883"/>
                    <a:pt x="55537" y="7700"/>
                  </a:cubicBezTo>
                  <a:cubicBezTo>
                    <a:pt x="54987" y="7019"/>
                    <a:pt x="54359" y="6338"/>
                    <a:pt x="53704" y="5736"/>
                  </a:cubicBezTo>
                  <a:cubicBezTo>
                    <a:pt x="53678" y="5710"/>
                    <a:pt x="53652" y="5684"/>
                    <a:pt x="53626" y="5657"/>
                  </a:cubicBezTo>
                  <a:cubicBezTo>
                    <a:pt x="51400" y="3536"/>
                    <a:pt x="48756" y="1861"/>
                    <a:pt x="45849" y="918"/>
                  </a:cubicBezTo>
                  <a:cubicBezTo>
                    <a:pt x="45771" y="866"/>
                    <a:pt x="45640" y="839"/>
                    <a:pt x="45561" y="813"/>
                  </a:cubicBezTo>
                  <a:cubicBezTo>
                    <a:pt x="45116" y="656"/>
                    <a:pt x="44671" y="551"/>
                    <a:pt x="44226" y="447"/>
                  </a:cubicBezTo>
                  <a:cubicBezTo>
                    <a:pt x="44173" y="421"/>
                    <a:pt x="44147" y="421"/>
                    <a:pt x="44121" y="421"/>
                  </a:cubicBezTo>
                  <a:cubicBezTo>
                    <a:pt x="43728" y="316"/>
                    <a:pt x="43309" y="237"/>
                    <a:pt x="42890" y="185"/>
                  </a:cubicBezTo>
                  <a:cubicBezTo>
                    <a:pt x="42031" y="60"/>
                    <a:pt x="41162" y="0"/>
                    <a:pt x="40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5234750" y="4369950"/>
              <a:ext cx="121775" cy="416350"/>
            </a:xfrm>
            <a:custGeom>
              <a:avLst/>
              <a:gdLst/>
              <a:ahLst/>
              <a:cxnLst/>
              <a:rect l="l" t="t" r="r" b="b"/>
              <a:pathLst>
                <a:path w="4871" h="16654" extrusionOk="0">
                  <a:moveTo>
                    <a:pt x="0" y="1"/>
                  </a:moveTo>
                  <a:lnTo>
                    <a:pt x="0" y="1"/>
                  </a:lnTo>
                  <a:cubicBezTo>
                    <a:pt x="2252" y="6128"/>
                    <a:pt x="3980" y="13538"/>
                    <a:pt x="4661" y="16654"/>
                  </a:cubicBezTo>
                  <a:lnTo>
                    <a:pt x="4871" y="16654"/>
                  </a:lnTo>
                  <a:cubicBezTo>
                    <a:pt x="4216" y="13669"/>
                    <a:pt x="2566" y="6547"/>
                    <a:pt x="393" y="498"/>
                  </a:cubicBezTo>
                  <a:cubicBezTo>
                    <a:pt x="262" y="315"/>
                    <a:pt x="131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984675" y="4197150"/>
              <a:ext cx="202950" cy="589150"/>
            </a:xfrm>
            <a:custGeom>
              <a:avLst/>
              <a:gdLst/>
              <a:ahLst/>
              <a:cxnLst/>
              <a:rect l="l" t="t" r="r" b="b"/>
              <a:pathLst>
                <a:path w="8118" h="23566" extrusionOk="0">
                  <a:moveTo>
                    <a:pt x="1" y="0"/>
                  </a:moveTo>
                  <a:cubicBezTo>
                    <a:pt x="12" y="3"/>
                    <a:pt x="22" y="6"/>
                    <a:pt x="33" y="9"/>
                  </a:cubicBezTo>
                  <a:lnTo>
                    <a:pt x="33" y="9"/>
                  </a:lnTo>
                  <a:cubicBezTo>
                    <a:pt x="31" y="6"/>
                    <a:pt x="29" y="3"/>
                    <a:pt x="27" y="0"/>
                  </a:cubicBezTo>
                  <a:close/>
                  <a:moveTo>
                    <a:pt x="33" y="9"/>
                  </a:moveTo>
                  <a:lnTo>
                    <a:pt x="33" y="9"/>
                  </a:lnTo>
                  <a:cubicBezTo>
                    <a:pt x="3775" y="5644"/>
                    <a:pt x="6940" y="19065"/>
                    <a:pt x="7935" y="23566"/>
                  </a:cubicBezTo>
                  <a:lnTo>
                    <a:pt x="8118" y="23566"/>
                  </a:lnTo>
                  <a:cubicBezTo>
                    <a:pt x="7175" y="19167"/>
                    <a:pt x="4059" y="5918"/>
                    <a:pt x="315" y="105"/>
                  </a:cubicBezTo>
                  <a:cubicBezTo>
                    <a:pt x="221" y="81"/>
                    <a:pt x="127" y="37"/>
                    <a:pt x="3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4804675" y="4179475"/>
              <a:ext cx="214725" cy="606825"/>
            </a:xfrm>
            <a:custGeom>
              <a:avLst/>
              <a:gdLst/>
              <a:ahLst/>
              <a:cxnLst/>
              <a:rect l="l" t="t" r="r" b="b"/>
              <a:pathLst>
                <a:path w="8589" h="24273" extrusionOk="0">
                  <a:moveTo>
                    <a:pt x="210" y="0"/>
                  </a:moveTo>
                  <a:cubicBezTo>
                    <a:pt x="131" y="0"/>
                    <a:pt x="53" y="26"/>
                    <a:pt x="0" y="26"/>
                  </a:cubicBezTo>
                  <a:cubicBezTo>
                    <a:pt x="3954" y="5158"/>
                    <a:pt x="7358" y="19560"/>
                    <a:pt x="8379" y="24273"/>
                  </a:cubicBezTo>
                  <a:lnTo>
                    <a:pt x="8589" y="24273"/>
                  </a:lnTo>
                  <a:cubicBezTo>
                    <a:pt x="7567" y="19638"/>
                    <a:pt x="4216" y="528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4663275" y="4220050"/>
              <a:ext cx="187250" cy="566250"/>
            </a:xfrm>
            <a:custGeom>
              <a:avLst/>
              <a:gdLst/>
              <a:ahLst/>
              <a:cxnLst/>
              <a:rect l="l" t="t" r="r" b="b"/>
              <a:pathLst>
                <a:path w="7490" h="22650" extrusionOk="0">
                  <a:moveTo>
                    <a:pt x="184" y="1"/>
                  </a:moveTo>
                  <a:cubicBezTo>
                    <a:pt x="131" y="27"/>
                    <a:pt x="53" y="53"/>
                    <a:pt x="0" y="79"/>
                  </a:cubicBezTo>
                  <a:cubicBezTo>
                    <a:pt x="3483" y="6154"/>
                    <a:pt x="6363" y="18382"/>
                    <a:pt x="7306" y="22650"/>
                  </a:cubicBezTo>
                  <a:lnTo>
                    <a:pt x="7489" y="22650"/>
                  </a:lnTo>
                  <a:cubicBezTo>
                    <a:pt x="6573" y="18434"/>
                    <a:pt x="3692" y="6154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4539550" y="4311700"/>
              <a:ext cx="142725" cy="474600"/>
            </a:xfrm>
            <a:custGeom>
              <a:avLst/>
              <a:gdLst/>
              <a:ahLst/>
              <a:cxnLst/>
              <a:rect l="l" t="t" r="r" b="b"/>
              <a:pathLst>
                <a:path w="5709" h="18984" extrusionOk="0">
                  <a:moveTo>
                    <a:pt x="158" y="0"/>
                  </a:moveTo>
                  <a:cubicBezTo>
                    <a:pt x="105" y="53"/>
                    <a:pt x="53" y="105"/>
                    <a:pt x="0" y="157"/>
                  </a:cubicBezTo>
                  <a:cubicBezTo>
                    <a:pt x="2671" y="6599"/>
                    <a:pt x="4740" y="15475"/>
                    <a:pt x="5499" y="18984"/>
                  </a:cubicBezTo>
                  <a:lnTo>
                    <a:pt x="5709" y="18984"/>
                  </a:lnTo>
                  <a:cubicBezTo>
                    <a:pt x="4949" y="15501"/>
                    <a:pt x="2855" y="649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4434150" y="4492375"/>
              <a:ext cx="79250" cy="293925"/>
            </a:xfrm>
            <a:custGeom>
              <a:avLst/>
              <a:gdLst/>
              <a:ahLst/>
              <a:cxnLst/>
              <a:rect l="l" t="t" r="r" b="b"/>
              <a:pathLst>
                <a:path w="3170" h="11757" extrusionOk="0">
                  <a:moveTo>
                    <a:pt x="158" y="0"/>
                  </a:moveTo>
                  <a:lnTo>
                    <a:pt x="1" y="210"/>
                  </a:lnTo>
                  <a:cubicBezTo>
                    <a:pt x="1415" y="4897"/>
                    <a:pt x="2488" y="9479"/>
                    <a:pt x="2986" y="11757"/>
                  </a:cubicBezTo>
                  <a:lnTo>
                    <a:pt x="3169" y="11757"/>
                  </a:lnTo>
                  <a:cubicBezTo>
                    <a:pt x="2672" y="9479"/>
                    <a:pt x="1598" y="4792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4282950" y="4557175"/>
              <a:ext cx="62200" cy="229125"/>
            </a:xfrm>
            <a:custGeom>
              <a:avLst/>
              <a:gdLst/>
              <a:ahLst/>
              <a:cxnLst/>
              <a:rect l="l" t="t" r="r" b="b"/>
              <a:pathLst>
                <a:path w="2488" h="9165" extrusionOk="0">
                  <a:moveTo>
                    <a:pt x="0" y="0"/>
                  </a:moveTo>
                  <a:cubicBezTo>
                    <a:pt x="1074" y="3797"/>
                    <a:pt x="1859" y="7280"/>
                    <a:pt x="2278" y="9165"/>
                  </a:cubicBezTo>
                  <a:lnTo>
                    <a:pt x="2488" y="9165"/>
                  </a:lnTo>
                  <a:cubicBezTo>
                    <a:pt x="2095" y="7306"/>
                    <a:pt x="1283" y="3850"/>
                    <a:pt x="236" y="27"/>
                  </a:cubicBezTo>
                  <a:cubicBezTo>
                    <a:pt x="157" y="27"/>
                    <a:pt x="7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4104225" y="4520525"/>
              <a:ext cx="72050" cy="265775"/>
            </a:xfrm>
            <a:custGeom>
              <a:avLst/>
              <a:gdLst/>
              <a:ahLst/>
              <a:cxnLst/>
              <a:rect l="l" t="t" r="r" b="b"/>
              <a:pathLst>
                <a:path w="2882" h="10631" extrusionOk="0">
                  <a:moveTo>
                    <a:pt x="210" y="0"/>
                  </a:moveTo>
                  <a:cubicBezTo>
                    <a:pt x="132" y="0"/>
                    <a:pt x="53" y="0"/>
                    <a:pt x="1" y="26"/>
                  </a:cubicBezTo>
                  <a:cubicBezTo>
                    <a:pt x="1284" y="4373"/>
                    <a:pt x="2227" y="8510"/>
                    <a:pt x="2698" y="10631"/>
                  </a:cubicBezTo>
                  <a:lnTo>
                    <a:pt x="2881" y="10631"/>
                  </a:lnTo>
                  <a:cubicBezTo>
                    <a:pt x="2436" y="8536"/>
                    <a:pt x="1493" y="439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4"/>
          <p:cNvGrpSpPr/>
          <p:nvPr/>
        </p:nvGrpSpPr>
        <p:grpSpPr>
          <a:xfrm flipH="1">
            <a:off x="299458" y="3665433"/>
            <a:ext cx="2876567" cy="1498796"/>
            <a:chOff x="6324917" y="3456006"/>
            <a:chExt cx="3284127" cy="1711149"/>
          </a:xfrm>
        </p:grpSpPr>
        <p:sp>
          <p:nvSpPr>
            <p:cNvPr id="751" name="Google Shape;751;p14"/>
            <p:cNvSpPr/>
            <p:nvPr/>
          </p:nvSpPr>
          <p:spPr>
            <a:xfrm>
              <a:off x="6324917" y="4432021"/>
              <a:ext cx="3284127" cy="735134"/>
            </a:xfrm>
            <a:custGeom>
              <a:avLst/>
              <a:gdLst/>
              <a:ahLst/>
              <a:cxnLst/>
              <a:rect l="l" t="t" r="r" b="b"/>
              <a:pathLst>
                <a:path w="100409" h="22476" extrusionOk="0">
                  <a:moveTo>
                    <a:pt x="56124" y="1"/>
                  </a:moveTo>
                  <a:cubicBezTo>
                    <a:pt x="55965" y="1"/>
                    <a:pt x="55807" y="2"/>
                    <a:pt x="55648" y="6"/>
                  </a:cubicBezTo>
                  <a:cubicBezTo>
                    <a:pt x="49108" y="135"/>
                    <a:pt x="42690" y="3098"/>
                    <a:pt x="38562" y="7890"/>
                  </a:cubicBezTo>
                  <a:cubicBezTo>
                    <a:pt x="35923" y="10957"/>
                    <a:pt x="33883" y="14956"/>
                    <a:pt x="29917" y="16235"/>
                  </a:cubicBezTo>
                  <a:cubicBezTo>
                    <a:pt x="29002" y="16529"/>
                    <a:pt x="28080" y="16650"/>
                    <a:pt x="27152" y="16650"/>
                  </a:cubicBezTo>
                  <a:cubicBezTo>
                    <a:pt x="23463" y="16650"/>
                    <a:pt x="19678" y="14738"/>
                    <a:pt x="15882" y="14195"/>
                  </a:cubicBezTo>
                  <a:cubicBezTo>
                    <a:pt x="15225" y="14102"/>
                    <a:pt x="14564" y="14057"/>
                    <a:pt x="13906" y="14057"/>
                  </a:cubicBezTo>
                  <a:cubicBezTo>
                    <a:pt x="8119" y="14057"/>
                    <a:pt x="2435" y="17519"/>
                    <a:pt x="1" y="22475"/>
                  </a:cubicBezTo>
                  <a:lnTo>
                    <a:pt x="100409" y="22475"/>
                  </a:lnTo>
                  <a:cubicBezTo>
                    <a:pt x="99713" y="19440"/>
                    <a:pt x="95917" y="17214"/>
                    <a:pt x="92404" y="16623"/>
                  </a:cubicBezTo>
                  <a:cubicBezTo>
                    <a:pt x="88235" y="15919"/>
                    <a:pt x="83695" y="16340"/>
                    <a:pt x="80060" y="14300"/>
                  </a:cubicBezTo>
                  <a:cubicBezTo>
                    <a:pt x="77114" y="12633"/>
                    <a:pt x="75341" y="9638"/>
                    <a:pt x="73067" y="7210"/>
                  </a:cubicBezTo>
                  <a:cubicBezTo>
                    <a:pt x="68842" y="2692"/>
                    <a:pt x="62505" y="1"/>
                    <a:pt x="56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2" name="Google Shape;752;p14"/>
            <p:cNvGrpSpPr/>
            <p:nvPr/>
          </p:nvGrpSpPr>
          <p:grpSpPr>
            <a:xfrm>
              <a:off x="8316797" y="3456006"/>
              <a:ext cx="959470" cy="1525295"/>
              <a:chOff x="5058500" y="579525"/>
              <a:chExt cx="453500" cy="720975"/>
            </a:xfrm>
          </p:grpSpPr>
          <p:sp>
            <p:nvSpPr>
              <p:cNvPr id="753" name="Google Shape;753;p14"/>
              <p:cNvSpPr/>
              <p:nvPr/>
            </p:nvSpPr>
            <p:spPr>
              <a:xfrm>
                <a:off x="5180725" y="579525"/>
                <a:ext cx="2088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5706" extrusionOk="0">
                    <a:moveTo>
                      <a:pt x="4181" y="1"/>
                    </a:moveTo>
                    <a:cubicBezTo>
                      <a:pt x="3851" y="1"/>
                      <a:pt x="3521" y="132"/>
                      <a:pt x="3335" y="395"/>
                    </a:cubicBezTo>
                    <a:lnTo>
                      <a:pt x="3327" y="395"/>
                    </a:lnTo>
                    <a:lnTo>
                      <a:pt x="1854" y="2459"/>
                    </a:lnTo>
                    <a:lnTo>
                      <a:pt x="381" y="4515"/>
                    </a:lnTo>
                    <a:cubicBezTo>
                      <a:pt x="0" y="5042"/>
                      <a:pt x="478" y="5705"/>
                      <a:pt x="1231" y="5705"/>
                    </a:cubicBezTo>
                    <a:lnTo>
                      <a:pt x="7131" y="5705"/>
                    </a:lnTo>
                    <a:cubicBezTo>
                      <a:pt x="7884" y="5705"/>
                      <a:pt x="8354" y="5050"/>
                      <a:pt x="7981" y="4515"/>
                    </a:cubicBezTo>
                    <a:lnTo>
                      <a:pt x="6500" y="2459"/>
                    </a:lnTo>
                    <a:lnTo>
                      <a:pt x="5027" y="395"/>
                    </a:lnTo>
                    <a:cubicBezTo>
                      <a:pt x="4841" y="132"/>
                      <a:pt x="4511" y="1"/>
                      <a:pt x="41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>
                <a:off x="5266525" y="600400"/>
                <a:ext cx="150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743" extrusionOk="0">
                    <a:moveTo>
                      <a:pt x="507" y="0"/>
                    </a:moveTo>
                    <a:cubicBezTo>
                      <a:pt x="480" y="0"/>
                      <a:pt x="453" y="13"/>
                      <a:pt x="437" y="38"/>
                    </a:cubicBezTo>
                    <a:lnTo>
                      <a:pt x="33" y="605"/>
                    </a:lnTo>
                    <a:cubicBezTo>
                      <a:pt x="0" y="645"/>
                      <a:pt x="8" y="694"/>
                      <a:pt x="49" y="726"/>
                    </a:cubicBezTo>
                    <a:cubicBezTo>
                      <a:pt x="65" y="734"/>
                      <a:pt x="81" y="742"/>
                      <a:pt x="97" y="742"/>
                    </a:cubicBezTo>
                    <a:cubicBezTo>
                      <a:pt x="122" y="742"/>
                      <a:pt x="146" y="726"/>
                      <a:pt x="162" y="702"/>
                    </a:cubicBezTo>
                    <a:lnTo>
                      <a:pt x="575" y="135"/>
                    </a:lnTo>
                    <a:cubicBezTo>
                      <a:pt x="599" y="95"/>
                      <a:pt x="591" y="46"/>
                      <a:pt x="551" y="14"/>
                    </a:cubicBezTo>
                    <a:cubicBezTo>
                      <a:pt x="539" y="5"/>
                      <a:pt x="523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>
                <a:off x="5227050" y="623850"/>
                <a:ext cx="378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2014" extrusionOk="0">
                    <a:moveTo>
                      <a:pt x="1416" y="1"/>
                    </a:moveTo>
                    <a:cubicBezTo>
                      <a:pt x="1390" y="1"/>
                      <a:pt x="1364" y="11"/>
                      <a:pt x="1345" y="31"/>
                    </a:cubicBezTo>
                    <a:lnTo>
                      <a:pt x="25" y="1876"/>
                    </a:lnTo>
                    <a:cubicBezTo>
                      <a:pt x="1" y="1917"/>
                      <a:pt x="9" y="1965"/>
                      <a:pt x="41" y="1998"/>
                    </a:cubicBezTo>
                    <a:cubicBezTo>
                      <a:pt x="58" y="2006"/>
                      <a:pt x="74" y="2014"/>
                      <a:pt x="90" y="2014"/>
                    </a:cubicBezTo>
                    <a:lnTo>
                      <a:pt x="98" y="2014"/>
                    </a:lnTo>
                    <a:cubicBezTo>
                      <a:pt x="122" y="2014"/>
                      <a:pt x="147" y="1998"/>
                      <a:pt x="163" y="1982"/>
                    </a:cubicBezTo>
                    <a:lnTo>
                      <a:pt x="1482" y="128"/>
                    </a:lnTo>
                    <a:cubicBezTo>
                      <a:pt x="1515" y="96"/>
                      <a:pt x="1498" y="39"/>
                      <a:pt x="1466" y="15"/>
                    </a:cubicBezTo>
                    <a:cubicBezTo>
                      <a:pt x="1450" y="5"/>
                      <a:pt x="1433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5192650" y="728425"/>
                <a:ext cx="185200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78" extrusionOk="0">
                    <a:moveTo>
                      <a:pt x="1741" y="0"/>
                    </a:moveTo>
                    <a:cubicBezTo>
                      <a:pt x="778" y="0"/>
                      <a:pt x="1" y="777"/>
                      <a:pt x="1" y="1732"/>
                    </a:cubicBezTo>
                    <a:lnTo>
                      <a:pt x="1" y="4946"/>
                    </a:lnTo>
                    <a:cubicBezTo>
                      <a:pt x="1" y="5901"/>
                      <a:pt x="786" y="6678"/>
                      <a:pt x="1741" y="6678"/>
                    </a:cubicBezTo>
                    <a:lnTo>
                      <a:pt x="5667" y="6678"/>
                    </a:lnTo>
                    <a:cubicBezTo>
                      <a:pt x="6630" y="6678"/>
                      <a:pt x="7407" y="5901"/>
                      <a:pt x="7407" y="4946"/>
                    </a:cubicBezTo>
                    <a:lnTo>
                      <a:pt x="7407" y="1732"/>
                    </a:lnTo>
                    <a:cubicBezTo>
                      <a:pt x="7407" y="777"/>
                      <a:pt x="6630" y="0"/>
                      <a:pt x="5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4"/>
              <p:cNvSpPr/>
              <p:nvPr/>
            </p:nvSpPr>
            <p:spPr>
              <a:xfrm>
                <a:off x="5210475" y="746625"/>
                <a:ext cx="42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393" extrusionOk="0">
                    <a:moveTo>
                      <a:pt x="81" y="1"/>
                    </a:moveTo>
                    <a:cubicBezTo>
                      <a:pt x="41" y="1"/>
                      <a:pt x="0" y="41"/>
                      <a:pt x="0" y="90"/>
                    </a:cubicBezTo>
                    <a:lnTo>
                      <a:pt x="0" y="3303"/>
                    </a:lnTo>
                    <a:cubicBezTo>
                      <a:pt x="0" y="3352"/>
                      <a:pt x="41" y="3392"/>
                      <a:pt x="81" y="3392"/>
                    </a:cubicBezTo>
                    <a:cubicBezTo>
                      <a:pt x="130" y="3392"/>
                      <a:pt x="170" y="3352"/>
                      <a:pt x="170" y="3303"/>
                    </a:cubicBezTo>
                    <a:lnTo>
                      <a:pt x="170" y="90"/>
                    </a:lnTo>
                    <a:cubicBezTo>
                      <a:pt x="170" y="41"/>
                      <a:pt x="130" y="1"/>
                      <a:pt x="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4"/>
              <p:cNvSpPr/>
              <p:nvPr/>
            </p:nvSpPr>
            <p:spPr>
              <a:xfrm>
                <a:off x="5096750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2" y="1"/>
                    </a:moveTo>
                    <a:cubicBezTo>
                      <a:pt x="777" y="1"/>
                      <a:pt x="0" y="778"/>
                      <a:pt x="0" y="1733"/>
                    </a:cubicBezTo>
                    <a:lnTo>
                      <a:pt x="0" y="4946"/>
                    </a:lnTo>
                    <a:cubicBezTo>
                      <a:pt x="0" y="5910"/>
                      <a:pt x="777" y="6687"/>
                      <a:pt x="1732" y="6687"/>
                    </a:cubicBezTo>
                    <a:lnTo>
                      <a:pt x="5666" y="6687"/>
                    </a:lnTo>
                    <a:cubicBezTo>
                      <a:pt x="6621" y="6687"/>
                      <a:pt x="7398" y="5910"/>
                      <a:pt x="7398" y="4946"/>
                    </a:cubicBezTo>
                    <a:lnTo>
                      <a:pt x="7398" y="1733"/>
                    </a:lnTo>
                    <a:cubicBezTo>
                      <a:pt x="7398" y="778"/>
                      <a:pt x="6621" y="1"/>
                      <a:pt x="5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4"/>
              <p:cNvSpPr/>
              <p:nvPr/>
            </p:nvSpPr>
            <p:spPr>
              <a:xfrm>
                <a:off x="5114350" y="929550"/>
                <a:ext cx="4275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19" extrusionOk="0">
                    <a:moveTo>
                      <a:pt x="89" y="1"/>
                    </a:moveTo>
                    <a:cubicBezTo>
                      <a:pt x="41" y="1"/>
                      <a:pt x="0" y="41"/>
                      <a:pt x="0" y="82"/>
                    </a:cubicBezTo>
                    <a:lnTo>
                      <a:pt x="0" y="2437"/>
                    </a:lnTo>
                    <a:cubicBezTo>
                      <a:pt x="0" y="2486"/>
                      <a:pt x="41" y="2518"/>
                      <a:pt x="89" y="2518"/>
                    </a:cubicBezTo>
                    <a:cubicBezTo>
                      <a:pt x="130" y="2518"/>
                      <a:pt x="170" y="2486"/>
                      <a:pt x="170" y="2437"/>
                    </a:cubicBezTo>
                    <a:lnTo>
                      <a:pt x="170" y="82"/>
                    </a:lnTo>
                    <a:cubicBezTo>
                      <a:pt x="170" y="41"/>
                      <a:pt x="130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4"/>
              <p:cNvSpPr/>
              <p:nvPr/>
            </p:nvSpPr>
            <p:spPr>
              <a:xfrm>
                <a:off x="5288775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3" y="1"/>
                    </a:moveTo>
                    <a:cubicBezTo>
                      <a:pt x="778" y="1"/>
                      <a:pt x="1" y="778"/>
                      <a:pt x="1" y="1733"/>
                    </a:cubicBezTo>
                    <a:lnTo>
                      <a:pt x="1" y="4946"/>
                    </a:lnTo>
                    <a:cubicBezTo>
                      <a:pt x="1" y="5910"/>
                      <a:pt x="778" y="6687"/>
                      <a:pt x="1733" y="6687"/>
                    </a:cubicBezTo>
                    <a:lnTo>
                      <a:pt x="5667" y="6687"/>
                    </a:lnTo>
                    <a:cubicBezTo>
                      <a:pt x="6622" y="6687"/>
                      <a:pt x="7399" y="5910"/>
                      <a:pt x="7399" y="4946"/>
                    </a:cubicBezTo>
                    <a:lnTo>
                      <a:pt x="7399" y="1733"/>
                    </a:lnTo>
                    <a:cubicBezTo>
                      <a:pt x="7399" y="778"/>
                      <a:pt x="6622" y="1"/>
                      <a:pt x="5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4"/>
              <p:cNvSpPr/>
              <p:nvPr/>
            </p:nvSpPr>
            <p:spPr>
              <a:xfrm>
                <a:off x="5306575" y="957075"/>
                <a:ext cx="407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806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1725"/>
                    </a:lnTo>
                    <a:cubicBezTo>
                      <a:pt x="1" y="1765"/>
                      <a:pt x="33" y="1806"/>
                      <a:pt x="82" y="1806"/>
                    </a:cubicBezTo>
                    <a:cubicBezTo>
                      <a:pt x="130" y="1806"/>
                      <a:pt x="163" y="1765"/>
                      <a:pt x="163" y="1725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4"/>
              <p:cNvSpPr/>
              <p:nvPr/>
            </p:nvSpPr>
            <p:spPr>
              <a:xfrm>
                <a:off x="5306575" y="931575"/>
                <a:ext cx="4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97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608"/>
                    </a:lnTo>
                    <a:cubicBezTo>
                      <a:pt x="1" y="656"/>
                      <a:pt x="33" y="697"/>
                      <a:pt x="82" y="697"/>
                    </a:cubicBezTo>
                    <a:cubicBezTo>
                      <a:pt x="130" y="697"/>
                      <a:pt x="163" y="656"/>
                      <a:pt x="163" y="608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4"/>
              <p:cNvSpPr/>
              <p:nvPr/>
            </p:nvSpPr>
            <p:spPr>
              <a:xfrm>
                <a:off x="5058500" y="1076675"/>
                <a:ext cx="453500" cy="223825"/>
              </a:xfrm>
              <a:custGeom>
                <a:avLst/>
                <a:gdLst/>
                <a:ahLst/>
                <a:cxnLst/>
                <a:rect l="l" t="t" r="r" b="b"/>
                <a:pathLst>
                  <a:path w="18140" h="8953" extrusionOk="0">
                    <a:moveTo>
                      <a:pt x="1587" y="0"/>
                    </a:moveTo>
                    <a:cubicBezTo>
                      <a:pt x="713" y="0"/>
                      <a:pt x="0" y="713"/>
                      <a:pt x="0" y="1587"/>
                    </a:cubicBezTo>
                    <a:lnTo>
                      <a:pt x="0" y="7366"/>
                    </a:lnTo>
                    <a:cubicBezTo>
                      <a:pt x="0" y="8240"/>
                      <a:pt x="713" y="8952"/>
                      <a:pt x="1587" y="8952"/>
                    </a:cubicBezTo>
                    <a:lnTo>
                      <a:pt x="4679" y="8952"/>
                    </a:lnTo>
                    <a:cubicBezTo>
                      <a:pt x="4663" y="8807"/>
                      <a:pt x="4655" y="8669"/>
                      <a:pt x="4655" y="8523"/>
                    </a:cubicBezTo>
                    <a:cubicBezTo>
                      <a:pt x="4655" y="6306"/>
                      <a:pt x="6630" y="4501"/>
                      <a:pt x="9066" y="4501"/>
                    </a:cubicBezTo>
                    <a:cubicBezTo>
                      <a:pt x="11510" y="4501"/>
                      <a:pt x="13485" y="6306"/>
                      <a:pt x="13485" y="8523"/>
                    </a:cubicBezTo>
                    <a:cubicBezTo>
                      <a:pt x="13485" y="8669"/>
                      <a:pt x="13477" y="8807"/>
                      <a:pt x="13461" y="8952"/>
                    </a:cubicBezTo>
                    <a:lnTo>
                      <a:pt x="16553" y="8952"/>
                    </a:lnTo>
                    <a:cubicBezTo>
                      <a:pt x="17427" y="8952"/>
                      <a:pt x="18139" y="8240"/>
                      <a:pt x="18139" y="7366"/>
                    </a:cubicBezTo>
                    <a:lnTo>
                      <a:pt x="18139" y="1587"/>
                    </a:lnTo>
                    <a:cubicBezTo>
                      <a:pt x="18139" y="713"/>
                      <a:pt x="17427" y="0"/>
                      <a:pt x="16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14"/>
            <p:cNvGrpSpPr/>
            <p:nvPr/>
          </p:nvGrpSpPr>
          <p:grpSpPr>
            <a:xfrm>
              <a:off x="7289251" y="4125726"/>
              <a:ext cx="467641" cy="661187"/>
              <a:chOff x="4720775" y="983425"/>
              <a:chExt cx="257625" cy="364250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4856950" y="1185800"/>
                <a:ext cx="1196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6475" extrusionOk="0">
                    <a:moveTo>
                      <a:pt x="1203" y="0"/>
                    </a:moveTo>
                    <a:cubicBezTo>
                      <a:pt x="1094" y="0"/>
                      <a:pt x="985" y="26"/>
                      <a:pt x="883" y="79"/>
                    </a:cubicBezTo>
                    <a:lnTo>
                      <a:pt x="842" y="95"/>
                    </a:lnTo>
                    <a:lnTo>
                      <a:pt x="511" y="265"/>
                    </a:lnTo>
                    <a:lnTo>
                      <a:pt x="470" y="289"/>
                    </a:lnTo>
                    <a:cubicBezTo>
                      <a:pt x="146" y="451"/>
                      <a:pt x="1" y="848"/>
                      <a:pt x="138" y="1188"/>
                    </a:cubicBezTo>
                    <a:lnTo>
                      <a:pt x="2097" y="6020"/>
                    </a:lnTo>
                    <a:cubicBezTo>
                      <a:pt x="2215" y="6303"/>
                      <a:pt x="2488" y="6475"/>
                      <a:pt x="2768" y="6475"/>
                    </a:cubicBezTo>
                    <a:cubicBezTo>
                      <a:pt x="2872" y="6475"/>
                      <a:pt x="2978" y="6451"/>
                      <a:pt x="3076" y="6400"/>
                    </a:cubicBezTo>
                    <a:lnTo>
                      <a:pt x="4299" y="5777"/>
                    </a:lnTo>
                    <a:cubicBezTo>
                      <a:pt x="4663" y="5591"/>
                      <a:pt x="4784" y="5122"/>
                      <a:pt x="4566" y="4757"/>
                    </a:cubicBezTo>
                    <a:lnTo>
                      <a:pt x="1806" y="338"/>
                    </a:lnTo>
                    <a:cubicBezTo>
                      <a:pt x="1672" y="121"/>
                      <a:pt x="1440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4720775" y="983425"/>
                <a:ext cx="257625" cy="275425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1017" extrusionOk="0">
                    <a:moveTo>
                      <a:pt x="2913" y="1"/>
                    </a:moveTo>
                    <a:cubicBezTo>
                      <a:pt x="2587" y="1"/>
                      <a:pt x="2283" y="68"/>
                      <a:pt x="2008" y="209"/>
                    </a:cubicBezTo>
                    <a:cubicBezTo>
                      <a:pt x="0" y="1229"/>
                      <a:pt x="243" y="5770"/>
                      <a:pt x="2493" y="10546"/>
                    </a:cubicBezTo>
                    <a:cubicBezTo>
                      <a:pt x="2628" y="10839"/>
                      <a:pt x="2905" y="11017"/>
                      <a:pt x="3169" y="11017"/>
                    </a:cubicBezTo>
                    <a:cubicBezTo>
                      <a:pt x="3254" y="11017"/>
                      <a:pt x="3339" y="10998"/>
                      <a:pt x="3416" y="10958"/>
                    </a:cubicBezTo>
                    <a:lnTo>
                      <a:pt x="9883" y="7664"/>
                    </a:lnTo>
                    <a:cubicBezTo>
                      <a:pt x="10207" y="7502"/>
                      <a:pt x="10304" y="7049"/>
                      <a:pt x="10094" y="6668"/>
                    </a:cubicBezTo>
                    <a:cubicBezTo>
                      <a:pt x="7894" y="2681"/>
                      <a:pt x="4965" y="1"/>
                      <a:pt x="29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4803725" y="1172825"/>
                <a:ext cx="1665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3472" extrusionOk="0">
                    <a:moveTo>
                      <a:pt x="6565" y="1"/>
                    </a:moveTo>
                    <a:cubicBezTo>
                      <a:pt x="6554" y="1"/>
                      <a:pt x="6543" y="3"/>
                      <a:pt x="6533" y="7"/>
                    </a:cubicBezTo>
                    <a:lnTo>
                      <a:pt x="58" y="3309"/>
                    </a:lnTo>
                    <a:cubicBezTo>
                      <a:pt x="17" y="3334"/>
                      <a:pt x="1" y="3382"/>
                      <a:pt x="25" y="3423"/>
                    </a:cubicBezTo>
                    <a:cubicBezTo>
                      <a:pt x="41" y="3455"/>
                      <a:pt x="66" y="3471"/>
                      <a:pt x="98" y="3471"/>
                    </a:cubicBezTo>
                    <a:cubicBezTo>
                      <a:pt x="114" y="3471"/>
                      <a:pt x="122" y="3463"/>
                      <a:pt x="139" y="3463"/>
                    </a:cubicBezTo>
                    <a:lnTo>
                      <a:pt x="6606" y="161"/>
                    </a:lnTo>
                    <a:cubicBezTo>
                      <a:pt x="6646" y="137"/>
                      <a:pt x="6662" y="88"/>
                      <a:pt x="6638" y="48"/>
                    </a:cubicBezTo>
                    <a:cubicBezTo>
                      <a:pt x="6626" y="18"/>
                      <a:pt x="6596" y="1"/>
                      <a:pt x="6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4752550" y="1070000"/>
                <a:ext cx="31575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011" extrusionOk="0">
                    <a:moveTo>
                      <a:pt x="130" y="0"/>
                    </a:moveTo>
                    <a:cubicBezTo>
                      <a:pt x="81" y="0"/>
                      <a:pt x="49" y="33"/>
                      <a:pt x="41" y="81"/>
                    </a:cubicBezTo>
                    <a:cubicBezTo>
                      <a:pt x="0" y="1441"/>
                      <a:pt x="372" y="3173"/>
                      <a:pt x="1093" y="4954"/>
                    </a:cubicBezTo>
                    <a:cubicBezTo>
                      <a:pt x="1101" y="4986"/>
                      <a:pt x="1133" y="5010"/>
                      <a:pt x="1166" y="5010"/>
                    </a:cubicBezTo>
                    <a:cubicBezTo>
                      <a:pt x="1174" y="5010"/>
                      <a:pt x="1190" y="5010"/>
                      <a:pt x="1198" y="5002"/>
                    </a:cubicBezTo>
                    <a:cubicBezTo>
                      <a:pt x="1239" y="4986"/>
                      <a:pt x="1263" y="4938"/>
                      <a:pt x="1247" y="4897"/>
                    </a:cubicBezTo>
                    <a:cubicBezTo>
                      <a:pt x="534" y="3133"/>
                      <a:pt x="170" y="1425"/>
                      <a:pt x="211" y="81"/>
                    </a:cubicBezTo>
                    <a:cubicBezTo>
                      <a:pt x="211" y="33"/>
                      <a:pt x="178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4755375" y="1030850"/>
                <a:ext cx="107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960" extrusionOk="0">
                    <a:moveTo>
                      <a:pt x="326" y="1"/>
                    </a:moveTo>
                    <a:cubicBezTo>
                      <a:pt x="296" y="1"/>
                      <a:pt x="268" y="19"/>
                      <a:pt x="251" y="53"/>
                    </a:cubicBezTo>
                    <a:cubicBezTo>
                      <a:pt x="146" y="287"/>
                      <a:pt x="65" y="554"/>
                      <a:pt x="9" y="862"/>
                    </a:cubicBezTo>
                    <a:cubicBezTo>
                      <a:pt x="0" y="911"/>
                      <a:pt x="33" y="951"/>
                      <a:pt x="73" y="959"/>
                    </a:cubicBezTo>
                    <a:lnTo>
                      <a:pt x="89" y="959"/>
                    </a:lnTo>
                    <a:cubicBezTo>
                      <a:pt x="130" y="959"/>
                      <a:pt x="162" y="935"/>
                      <a:pt x="170" y="894"/>
                    </a:cubicBezTo>
                    <a:cubicBezTo>
                      <a:pt x="227" y="603"/>
                      <a:pt x="308" y="344"/>
                      <a:pt x="405" y="117"/>
                    </a:cubicBezTo>
                    <a:cubicBezTo>
                      <a:pt x="429" y="77"/>
                      <a:pt x="405" y="28"/>
                      <a:pt x="365" y="12"/>
                    </a:cubicBezTo>
                    <a:cubicBezTo>
                      <a:pt x="352" y="5"/>
                      <a:pt x="339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0" name="Google Shape;770;p14"/>
          <p:cNvGrpSpPr/>
          <p:nvPr/>
        </p:nvGrpSpPr>
        <p:grpSpPr>
          <a:xfrm flipH="1">
            <a:off x="7175825" y="3937450"/>
            <a:ext cx="389525" cy="786625"/>
            <a:chOff x="5768250" y="3827525"/>
            <a:chExt cx="389525" cy="786625"/>
          </a:xfrm>
        </p:grpSpPr>
        <p:sp>
          <p:nvSpPr>
            <p:cNvPr id="771" name="Google Shape;771;p14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14"/>
          <p:cNvGrpSpPr/>
          <p:nvPr/>
        </p:nvGrpSpPr>
        <p:grpSpPr>
          <a:xfrm>
            <a:off x="8461800" y="3929975"/>
            <a:ext cx="440575" cy="856575"/>
            <a:chOff x="6023550" y="4234775"/>
            <a:chExt cx="440575" cy="856575"/>
          </a:xfrm>
        </p:grpSpPr>
        <p:sp>
          <p:nvSpPr>
            <p:cNvPr id="788" name="Google Shape;788;p14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14"/>
          <p:cNvSpPr/>
          <p:nvPr/>
        </p:nvSpPr>
        <p:spPr>
          <a:xfrm>
            <a:off x="6307212" y="4633831"/>
            <a:ext cx="2231834" cy="530398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flipH="1">
            <a:off x="7778085" y="4633820"/>
            <a:ext cx="1770779" cy="530408"/>
            <a:chOff x="3846325" y="4177475"/>
            <a:chExt cx="2032575" cy="608825"/>
          </a:xfrm>
        </p:grpSpPr>
        <p:sp>
          <p:nvSpPr>
            <p:cNvPr id="806" name="Google Shape;806;p14"/>
            <p:cNvSpPr/>
            <p:nvPr/>
          </p:nvSpPr>
          <p:spPr>
            <a:xfrm>
              <a:off x="3846325" y="4177475"/>
              <a:ext cx="2032575" cy="608825"/>
            </a:xfrm>
            <a:custGeom>
              <a:avLst/>
              <a:gdLst/>
              <a:ahLst/>
              <a:cxnLst/>
              <a:rect l="l" t="t" r="r" b="b"/>
              <a:pathLst>
                <a:path w="81303" h="24353" extrusionOk="0">
                  <a:moveTo>
                    <a:pt x="40295" y="0"/>
                  </a:moveTo>
                  <a:cubicBezTo>
                    <a:pt x="39709" y="0"/>
                    <a:pt x="39124" y="27"/>
                    <a:pt x="38544" y="80"/>
                  </a:cubicBezTo>
                  <a:cubicBezTo>
                    <a:pt x="38465" y="106"/>
                    <a:pt x="38387" y="106"/>
                    <a:pt x="38334" y="106"/>
                  </a:cubicBezTo>
                  <a:cubicBezTo>
                    <a:pt x="36789" y="290"/>
                    <a:pt x="35271" y="682"/>
                    <a:pt x="33857" y="1258"/>
                  </a:cubicBezTo>
                  <a:cubicBezTo>
                    <a:pt x="33830" y="1285"/>
                    <a:pt x="33804" y="1285"/>
                    <a:pt x="33752" y="1285"/>
                  </a:cubicBezTo>
                  <a:cubicBezTo>
                    <a:pt x="33464" y="1416"/>
                    <a:pt x="33150" y="1546"/>
                    <a:pt x="32862" y="1704"/>
                  </a:cubicBezTo>
                  <a:cubicBezTo>
                    <a:pt x="32809" y="1730"/>
                    <a:pt x="32731" y="1756"/>
                    <a:pt x="32678" y="1782"/>
                  </a:cubicBezTo>
                  <a:cubicBezTo>
                    <a:pt x="30872" y="2672"/>
                    <a:pt x="29222" y="3877"/>
                    <a:pt x="27887" y="5369"/>
                  </a:cubicBezTo>
                  <a:cubicBezTo>
                    <a:pt x="27834" y="5422"/>
                    <a:pt x="27782" y="5500"/>
                    <a:pt x="27729" y="5553"/>
                  </a:cubicBezTo>
                  <a:cubicBezTo>
                    <a:pt x="27206" y="6129"/>
                    <a:pt x="26761" y="6757"/>
                    <a:pt x="26342" y="7438"/>
                  </a:cubicBezTo>
                  <a:cubicBezTo>
                    <a:pt x="26316" y="7464"/>
                    <a:pt x="26289" y="7490"/>
                    <a:pt x="26289" y="7543"/>
                  </a:cubicBezTo>
                  <a:cubicBezTo>
                    <a:pt x="26158" y="7700"/>
                    <a:pt x="26080" y="7883"/>
                    <a:pt x="25975" y="8066"/>
                  </a:cubicBezTo>
                  <a:cubicBezTo>
                    <a:pt x="25190" y="9506"/>
                    <a:pt x="24561" y="11208"/>
                    <a:pt x="23671" y="12596"/>
                  </a:cubicBezTo>
                  <a:lnTo>
                    <a:pt x="23514" y="12806"/>
                  </a:lnTo>
                  <a:cubicBezTo>
                    <a:pt x="22859" y="13774"/>
                    <a:pt x="22074" y="14560"/>
                    <a:pt x="20974" y="15005"/>
                  </a:cubicBezTo>
                  <a:cubicBezTo>
                    <a:pt x="20384" y="15241"/>
                    <a:pt x="19794" y="15349"/>
                    <a:pt x="19185" y="15349"/>
                  </a:cubicBezTo>
                  <a:cubicBezTo>
                    <a:pt x="19118" y="15349"/>
                    <a:pt x="19051" y="15348"/>
                    <a:pt x="18984" y="15346"/>
                  </a:cubicBezTo>
                  <a:lnTo>
                    <a:pt x="18879" y="15346"/>
                  </a:lnTo>
                  <a:cubicBezTo>
                    <a:pt x="18486" y="15346"/>
                    <a:pt x="18094" y="15293"/>
                    <a:pt x="17675" y="15215"/>
                  </a:cubicBezTo>
                  <a:cubicBezTo>
                    <a:pt x="17596" y="15215"/>
                    <a:pt x="17544" y="15188"/>
                    <a:pt x="17465" y="15188"/>
                  </a:cubicBezTo>
                  <a:cubicBezTo>
                    <a:pt x="15868" y="14874"/>
                    <a:pt x="14245" y="14220"/>
                    <a:pt x="12647" y="13905"/>
                  </a:cubicBezTo>
                  <a:cubicBezTo>
                    <a:pt x="11940" y="13774"/>
                    <a:pt x="11233" y="13722"/>
                    <a:pt x="10526" y="13722"/>
                  </a:cubicBezTo>
                  <a:cubicBezTo>
                    <a:pt x="10448" y="13722"/>
                    <a:pt x="10369" y="13722"/>
                    <a:pt x="10317" y="13748"/>
                  </a:cubicBezTo>
                  <a:cubicBezTo>
                    <a:pt x="9741" y="13748"/>
                    <a:pt x="9191" y="13827"/>
                    <a:pt x="8641" y="13932"/>
                  </a:cubicBezTo>
                  <a:cubicBezTo>
                    <a:pt x="8615" y="13932"/>
                    <a:pt x="8589" y="13958"/>
                    <a:pt x="8563" y="13958"/>
                  </a:cubicBezTo>
                  <a:cubicBezTo>
                    <a:pt x="6442" y="14377"/>
                    <a:pt x="4478" y="15424"/>
                    <a:pt x="2985" y="16969"/>
                  </a:cubicBezTo>
                  <a:cubicBezTo>
                    <a:pt x="2645" y="17309"/>
                    <a:pt x="2331" y="17702"/>
                    <a:pt x="2069" y="18069"/>
                  </a:cubicBezTo>
                  <a:cubicBezTo>
                    <a:pt x="2043" y="18095"/>
                    <a:pt x="2016" y="18121"/>
                    <a:pt x="2016" y="18147"/>
                  </a:cubicBezTo>
                  <a:cubicBezTo>
                    <a:pt x="733" y="19954"/>
                    <a:pt x="26" y="22153"/>
                    <a:pt x="0" y="24353"/>
                  </a:cubicBezTo>
                  <a:lnTo>
                    <a:pt x="81303" y="24353"/>
                  </a:lnTo>
                  <a:cubicBezTo>
                    <a:pt x="80046" y="21970"/>
                    <a:pt x="77925" y="20059"/>
                    <a:pt x="75464" y="18933"/>
                  </a:cubicBezTo>
                  <a:cubicBezTo>
                    <a:pt x="75411" y="18933"/>
                    <a:pt x="75385" y="18907"/>
                    <a:pt x="75359" y="18880"/>
                  </a:cubicBezTo>
                  <a:cubicBezTo>
                    <a:pt x="73904" y="18261"/>
                    <a:pt x="72320" y="17901"/>
                    <a:pt x="70743" y="17901"/>
                  </a:cubicBezTo>
                  <a:cubicBezTo>
                    <a:pt x="70588" y="17901"/>
                    <a:pt x="70434" y="17905"/>
                    <a:pt x="70279" y="17912"/>
                  </a:cubicBezTo>
                  <a:cubicBezTo>
                    <a:pt x="68682" y="17962"/>
                    <a:pt x="67032" y="18339"/>
                    <a:pt x="65450" y="18339"/>
                  </a:cubicBezTo>
                  <a:cubicBezTo>
                    <a:pt x="64542" y="18339"/>
                    <a:pt x="63657" y="18215"/>
                    <a:pt x="62817" y="17833"/>
                  </a:cubicBezTo>
                  <a:cubicBezTo>
                    <a:pt x="62581" y="17702"/>
                    <a:pt x="62345" y="17571"/>
                    <a:pt x="62110" y="17440"/>
                  </a:cubicBezTo>
                  <a:cubicBezTo>
                    <a:pt x="62083" y="17414"/>
                    <a:pt x="62057" y="17388"/>
                    <a:pt x="62031" y="17388"/>
                  </a:cubicBezTo>
                  <a:cubicBezTo>
                    <a:pt x="60198" y="16105"/>
                    <a:pt x="59255" y="13748"/>
                    <a:pt x="58208" y="11706"/>
                  </a:cubicBezTo>
                  <a:cubicBezTo>
                    <a:pt x="57553" y="10475"/>
                    <a:pt x="56794" y="9297"/>
                    <a:pt x="55930" y="8197"/>
                  </a:cubicBezTo>
                  <a:cubicBezTo>
                    <a:pt x="55799" y="8040"/>
                    <a:pt x="55668" y="7883"/>
                    <a:pt x="55537" y="7700"/>
                  </a:cubicBezTo>
                  <a:cubicBezTo>
                    <a:pt x="54987" y="7019"/>
                    <a:pt x="54359" y="6338"/>
                    <a:pt x="53704" y="5736"/>
                  </a:cubicBezTo>
                  <a:cubicBezTo>
                    <a:pt x="53678" y="5710"/>
                    <a:pt x="53652" y="5684"/>
                    <a:pt x="53626" y="5657"/>
                  </a:cubicBezTo>
                  <a:cubicBezTo>
                    <a:pt x="51400" y="3536"/>
                    <a:pt x="48756" y="1861"/>
                    <a:pt x="45849" y="918"/>
                  </a:cubicBezTo>
                  <a:cubicBezTo>
                    <a:pt x="45771" y="866"/>
                    <a:pt x="45640" y="839"/>
                    <a:pt x="45561" y="813"/>
                  </a:cubicBezTo>
                  <a:cubicBezTo>
                    <a:pt x="45116" y="656"/>
                    <a:pt x="44671" y="551"/>
                    <a:pt x="44226" y="447"/>
                  </a:cubicBezTo>
                  <a:cubicBezTo>
                    <a:pt x="44173" y="421"/>
                    <a:pt x="44147" y="421"/>
                    <a:pt x="44121" y="421"/>
                  </a:cubicBezTo>
                  <a:cubicBezTo>
                    <a:pt x="43728" y="316"/>
                    <a:pt x="43309" y="237"/>
                    <a:pt x="42890" y="185"/>
                  </a:cubicBezTo>
                  <a:cubicBezTo>
                    <a:pt x="42031" y="60"/>
                    <a:pt x="41162" y="0"/>
                    <a:pt x="40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234750" y="4369950"/>
              <a:ext cx="121775" cy="416350"/>
            </a:xfrm>
            <a:custGeom>
              <a:avLst/>
              <a:gdLst/>
              <a:ahLst/>
              <a:cxnLst/>
              <a:rect l="l" t="t" r="r" b="b"/>
              <a:pathLst>
                <a:path w="4871" h="16654" extrusionOk="0">
                  <a:moveTo>
                    <a:pt x="0" y="1"/>
                  </a:moveTo>
                  <a:lnTo>
                    <a:pt x="0" y="1"/>
                  </a:lnTo>
                  <a:cubicBezTo>
                    <a:pt x="2252" y="6128"/>
                    <a:pt x="3980" y="13538"/>
                    <a:pt x="4661" y="16654"/>
                  </a:cubicBezTo>
                  <a:lnTo>
                    <a:pt x="4871" y="16654"/>
                  </a:lnTo>
                  <a:cubicBezTo>
                    <a:pt x="4216" y="13669"/>
                    <a:pt x="2566" y="6547"/>
                    <a:pt x="393" y="498"/>
                  </a:cubicBezTo>
                  <a:cubicBezTo>
                    <a:pt x="262" y="315"/>
                    <a:pt x="131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4984675" y="4197150"/>
              <a:ext cx="202950" cy="589150"/>
            </a:xfrm>
            <a:custGeom>
              <a:avLst/>
              <a:gdLst/>
              <a:ahLst/>
              <a:cxnLst/>
              <a:rect l="l" t="t" r="r" b="b"/>
              <a:pathLst>
                <a:path w="8118" h="23566" extrusionOk="0">
                  <a:moveTo>
                    <a:pt x="1" y="0"/>
                  </a:moveTo>
                  <a:cubicBezTo>
                    <a:pt x="12" y="3"/>
                    <a:pt x="22" y="6"/>
                    <a:pt x="33" y="9"/>
                  </a:cubicBezTo>
                  <a:lnTo>
                    <a:pt x="33" y="9"/>
                  </a:lnTo>
                  <a:cubicBezTo>
                    <a:pt x="31" y="6"/>
                    <a:pt x="29" y="3"/>
                    <a:pt x="27" y="0"/>
                  </a:cubicBezTo>
                  <a:close/>
                  <a:moveTo>
                    <a:pt x="33" y="9"/>
                  </a:moveTo>
                  <a:lnTo>
                    <a:pt x="33" y="9"/>
                  </a:lnTo>
                  <a:cubicBezTo>
                    <a:pt x="3775" y="5644"/>
                    <a:pt x="6940" y="19065"/>
                    <a:pt x="7935" y="23566"/>
                  </a:cubicBezTo>
                  <a:lnTo>
                    <a:pt x="8118" y="23566"/>
                  </a:lnTo>
                  <a:cubicBezTo>
                    <a:pt x="7175" y="19167"/>
                    <a:pt x="4059" y="5918"/>
                    <a:pt x="315" y="105"/>
                  </a:cubicBezTo>
                  <a:cubicBezTo>
                    <a:pt x="221" y="81"/>
                    <a:pt x="127" y="37"/>
                    <a:pt x="3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4804675" y="4179475"/>
              <a:ext cx="214725" cy="606825"/>
            </a:xfrm>
            <a:custGeom>
              <a:avLst/>
              <a:gdLst/>
              <a:ahLst/>
              <a:cxnLst/>
              <a:rect l="l" t="t" r="r" b="b"/>
              <a:pathLst>
                <a:path w="8589" h="24273" extrusionOk="0">
                  <a:moveTo>
                    <a:pt x="210" y="0"/>
                  </a:moveTo>
                  <a:cubicBezTo>
                    <a:pt x="131" y="0"/>
                    <a:pt x="53" y="26"/>
                    <a:pt x="0" y="26"/>
                  </a:cubicBezTo>
                  <a:cubicBezTo>
                    <a:pt x="3954" y="5158"/>
                    <a:pt x="7358" y="19560"/>
                    <a:pt x="8379" y="24273"/>
                  </a:cubicBezTo>
                  <a:lnTo>
                    <a:pt x="8589" y="24273"/>
                  </a:lnTo>
                  <a:cubicBezTo>
                    <a:pt x="7567" y="19638"/>
                    <a:pt x="4216" y="528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4663275" y="4220050"/>
              <a:ext cx="187250" cy="566250"/>
            </a:xfrm>
            <a:custGeom>
              <a:avLst/>
              <a:gdLst/>
              <a:ahLst/>
              <a:cxnLst/>
              <a:rect l="l" t="t" r="r" b="b"/>
              <a:pathLst>
                <a:path w="7490" h="22650" extrusionOk="0">
                  <a:moveTo>
                    <a:pt x="184" y="1"/>
                  </a:moveTo>
                  <a:cubicBezTo>
                    <a:pt x="131" y="27"/>
                    <a:pt x="53" y="53"/>
                    <a:pt x="0" y="79"/>
                  </a:cubicBezTo>
                  <a:cubicBezTo>
                    <a:pt x="3483" y="6154"/>
                    <a:pt x="6363" y="18382"/>
                    <a:pt x="7306" y="22650"/>
                  </a:cubicBezTo>
                  <a:lnTo>
                    <a:pt x="7489" y="22650"/>
                  </a:lnTo>
                  <a:cubicBezTo>
                    <a:pt x="6573" y="18434"/>
                    <a:pt x="3692" y="6154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4539550" y="4311700"/>
              <a:ext cx="142725" cy="474600"/>
            </a:xfrm>
            <a:custGeom>
              <a:avLst/>
              <a:gdLst/>
              <a:ahLst/>
              <a:cxnLst/>
              <a:rect l="l" t="t" r="r" b="b"/>
              <a:pathLst>
                <a:path w="5709" h="18984" extrusionOk="0">
                  <a:moveTo>
                    <a:pt x="158" y="0"/>
                  </a:moveTo>
                  <a:cubicBezTo>
                    <a:pt x="105" y="53"/>
                    <a:pt x="53" y="105"/>
                    <a:pt x="0" y="157"/>
                  </a:cubicBezTo>
                  <a:cubicBezTo>
                    <a:pt x="2671" y="6599"/>
                    <a:pt x="4740" y="15475"/>
                    <a:pt x="5499" y="18984"/>
                  </a:cubicBezTo>
                  <a:lnTo>
                    <a:pt x="5709" y="18984"/>
                  </a:lnTo>
                  <a:cubicBezTo>
                    <a:pt x="4949" y="15501"/>
                    <a:pt x="2855" y="649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4434150" y="4492375"/>
              <a:ext cx="79250" cy="293925"/>
            </a:xfrm>
            <a:custGeom>
              <a:avLst/>
              <a:gdLst/>
              <a:ahLst/>
              <a:cxnLst/>
              <a:rect l="l" t="t" r="r" b="b"/>
              <a:pathLst>
                <a:path w="3170" h="11757" extrusionOk="0">
                  <a:moveTo>
                    <a:pt x="158" y="0"/>
                  </a:moveTo>
                  <a:lnTo>
                    <a:pt x="1" y="210"/>
                  </a:lnTo>
                  <a:cubicBezTo>
                    <a:pt x="1415" y="4897"/>
                    <a:pt x="2488" y="9479"/>
                    <a:pt x="2986" y="11757"/>
                  </a:cubicBezTo>
                  <a:lnTo>
                    <a:pt x="3169" y="11757"/>
                  </a:lnTo>
                  <a:cubicBezTo>
                    <a:pt x="2672" y="9479"/>
                    <a:pt x="1598" y="4792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4282950" y="4557175"/>
              <a:ext cx="62200" cy="229125"/>
            </a:xfrm>
            <a:custGeom>
              <a:avLst/>
              <a:gdLst/>
              <a:ahLst/>
              <a:cxnLst/>
              <a:rect l="l" t="t" r="r" b="b"/>
              <a:pathLst>
                <a:path w="2488" h="9165" extrusionOk="0">
                  <a:moveTo>
                    <a:pt x="0" y="0"/>
                  </a:moveTo>
                  <a:cubicBezTo>
                    <a:pt x="1074" y="3797"/>
                    <a:pt x="1859" y="7280"/>
                    <a:pt x="2278" y="9165"/>
                  </a:cubicBezTo>
                  <a:lnTo>
                    <a:pt x="2488" y="9165"/>
                  </a:lnTo>
                  <a:cubicBezTo>
                    <a:pt x="2095" y="7306"/>
                    <a:pt x="1283" y="3850"/>
                    <a:pt x="236" y="27"/>
                  </a:cubicBezTo>
                  <a:cubicBezTo>
                    <a:pt x="157" y="27"/>
                    <a:pt x="7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4104225" y="4520525"/>
              <a:ext cx="72050" cy="265775"/>
            </a:xfrm>
            <a:custGeom>
              <a:avLst/>
              <a:gdLst/>
              <a:ahLst/>
              <a:cxnLst/>
              <a:rect l="l" t="t" r="r" b="b"/>
              <a:pathLst>
                <a:path w="2882" h="10631" extrusionOk="0">
                  <a:moveTo>
                    <a:pt x="210" y="0"/>
                  </a:moveTo>
                  <a:cubicBezTo>
                    <a:pt x="132" y="0"/>
                    <a:pt x="53" y="0"/>
                    <a:pt x="1" y="26"/>
                  </a:cubicBezTo>
                  <a:cubicBezTo>
                    <a:pt x="1284" y="4373"/>
                    <a:pt x="2227" y="8510"/>
                    <a:pt x="2698" y="10631"/>
                  </a:cubicBezTo>
                  <a:lnTo>
                    <a:pt x="2881" y="10631"/>
                  </a:lnTo>
                  <a:cubicBezTo>
                    <a:pt x="2436" y="8536"/>
                    <a:pt x="1493" y="439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8"/>
          <p:cNvSpPr txBox="1">
            <a:spLocks noGrp="1"/>
          </p:cNvSpPr>
          <p:nvPr>
            <p:ph type="subTitle" idx="1"/>
          </p:nvPr>
        </p:nvSpPr>
        <p:spPr>
          <a:xfrm>
            <a:off x="8273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67" name="Google Shape;967;p18"/>
          <p:cNvSpPr txBox="1">
            <a:spLocks noGrp="1"/>
          </p:cNvSpPr>
          <p:nvPr>
            <p:ph type="subTitle" idx="2"/>
          </p:nvPr>
        </p:nvSpPr>
        <p:spPr>
          <a:xfrm>
            <a:off x="8273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8"/>
          <p:cNvSpPr txBox="1">
            <a:spLocks noGrp="1"/>
          </p:cNvSpPr>
          <p:nvPr>
            <p:ph type="subTitle" idx="3"/>
          </p:nvPr>
        </p:nvSpPr>
        <p:spPr>
          <a:xfrm>
            <a:off x="34431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69" name="Google Shape;969;p18"/>
          <p:cNvSpPr txBox="1">
            <a:spLocks noGrp="1"/>
          </p:cNvSpPr>
          <p:nvPr>
            <p:ph type="subTitle" idx="4"/>
          </p:nvPr>
        </p:nvSpPr>
        <p:spPr>
          <a:xfrm>
            <a:off x="34431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8"/>
          <p:cNvSpPr txBox="1">
            <a:spLocks noGrp="1"/>
          </p:cNvSpPr>
          <p:nvPr>
            <p:ph type="subTitle" idx="5"/>
          </p:nvPr>
        </p:nvSpPr>
        <p:spPr>
          <a:xfrm>
            <a:off x="60589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71" name="Google Shape;971;p18"/>
          <p:cNvSpPr txBox="1">
            <a:spLocks noGrp="1"/>
          </p:cNvSpPr>
          <p:nvPr>
            <p:ph type="subTitle" idx="6"/>
          </p:nvPr>
        </p:nvSpPr>
        <p:spPr>
          <a:xfrm>
            <a:off x="60589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73" name="Google Shape;973;p18"/>
          <p:cNvSpPr/>
          <p:nvPr/>
        </p:nvSpPr>
        <p:spPr>
          <a:xfrm>
            <a:off x="8691513" y="1176925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8"/>
          <p:cNvSpPr/>
          <p:nvPr/>
        </p:nvSpPr>
        <p:spPr>
          <a:xfrm>
            <a:off x="124943" y="1401575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18"/>
          <p:cNvGrpSpPr/>
          <p:nvPr/>
        </p:nvGrpSpPr>
        <p:grpSpPr>
          <a:xfrm>
            <a:off x="254513" y="510025"/>
            <a:ext cx="8634975" cy="3267275"/>
            <a:chOff x="-910925" y="510025"/>
            <a:chExt cx="8634975" cy="3267275"/>
          </a:xfrm>
        </p:grpSpPr>
        <p:sp>
          <p:nvSpPr>
            <p:cNvPr id="976" name="Google Shape;976;p18"/>
            <p:cNvSpPr/>
            <p:nvPr/>
          </p:nvSpPr>
          <p:spPr>
            <a:xfrm>
              <a:off x="7665100" y="51002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7562950" y="30255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-910925" y="31252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7412775" y="2353663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-910925" y="785363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-907650" y="37282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8"/>
          <p:cNvGrpSpPr/>
          <p:nvPr/>
        </p:nvGrpSpPr>
        <p:grpSpPr>
          <a:xfrm>
            <a:off x="261113" y="940700"/>
            <a:ext cx="8621775" cy="2836600"/>
            <a:chOff x="-848725" y="940700"/>
            <a:chExt cx="8621775" cy="2836600"/>
          </a:xfrm>
        </p:grpSpPr>
        <p:sp>
          <p:nvSpPr>
            <p:cNvPr id="983" name="Google Shape;983;p18"/>
            <p:cNvSpPr/>
            <p:nvPr/>
          </p:nvSpPr>
          <p:spPr>
            <a:xfrm>
              <a:off x="7579900" y="3601725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7585950" y="18058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287925" y="9407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-848725" y="2370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-7446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18"/>
          <p:cNvSpPr/>
          <p:nvPr/>
        </p:nvSpPr>
        <p:spPr>
          <a:xfrm>
            <a:off x="7241350" y="4516431"/>
            <a:ext cx="2653399" cy="629426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18"/>
          <p:cNvGrpSpPr/>
          <p:nvPr/>
        </p:nvGrpSpPr>
        <p:grpSpPr>
          <a:xfrm>
            <a:off x="637727" y="4049198"/>
            <a:ext cx="491113" cy="991855"/>
            <a:chOff x="5768250" y="3827525"/>
            <a:chExt cx="389525" cy="786625"/>
          </a:xfrm>
        </p:grpSpPr>
        <p:sp>
          <p:nvSpPr>
            <p:cNvPr id="990" name="Google Shape;990;p18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" name="Google Shape;1006;p18"/>
          <p:cNvSpPr/>
          <p:nvPr/>
        </p:nvSpPr>
        <p:spPr>
          <a:xfrm flipH="1">
            <a:off x="-146475" y="4817150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7" name="Google Shape;1007;p18"/>
          <p:cNvGrpSpPr/>
          <p:nvPr/>
        </p:nvGrpSpPr>
        <p:grpSpPr>
          <a:xfrm>
            <a:off x="8061097" y="4049198"/>
            <a:ext cx="445176" cy="629424"/>
            <a:chOff x="4720775" y="983425"/>
            <a:chExt cx="257625" cy="364250"/>
          </a:xfrm>
        </p:grpSpPr>
        <p:sp>
          <p:nvSpPr>
            <p:cNvPr id="1008" name="Google Shape;1008;p18"/>
            <p:cNvSpPr/>
            <p:nvPr/>
          </p:nvSpPr>
          <p:spPr>
            <a:xfrm>
              <a:off x="4856950" y="1185800"/>
              <a:ext cx="119625" cy="161875"/>
            </a:xfrm>
            <a:custGeom>
              <a:avLst/>
              <a:gdLst/>
              <a:ahLst/>
              <a:cxnLst/>
              <a:rect l="l" t="t" r="r" b="b"/>
              <a:pathLst>
                <a:path w="4785" h="6475" extrusionOk="0">
                  <a:moveTo>
                    <a:pt x="1203" y="0"/>
                  </a:moveTo>
                  <a:cubicBezTo>
                    <a:pt x="1094" y="0"/>
                    <a:pt x="985" y="26"/>
                    <a:pt x="883" y="79"/>
                  </a:cubicBezTo>
                  <a:lnTo>
                    <a:pt x="842" y="95"/>
                  </a:lnTo>
                  <a:lnTo>
                    <a:pt x="511" y="265"/>
                  </a:lnTo>
                  <a:lnTo>
                    <a:pt x="470" y="289"/>
                  </a:lnTo>
                  <a:cubicBezTo>
                    <a:pt x="146" y="451"/>
                    <a:pt x="1" y="848"/>
                    <a:pt x="138" y="1188"/>
                  </a:cubicBezTo>
                  <a:lnTo>
                    <a:pt x="2097" y="6020"/>
                  </a:lnTo>
                  <a:cubicBezTo>
                    <a:pt x="2215" y="6303"/>
                    <a:pt x="2488" y="6475"/>
                    <a:pt x="2768" y="6475"/>
                  </a:cubicBezTo>
                  <a:cubicBezTo>
                    <a:pt x="2872" y="6475"/>
                    <a:pt x="2978" y="6451"/>
                    <a:pt x="3076" y="6400"/>
                  </a:cubicBezTo>
                  <a:lnTo>
                    <a:pt x="4299" y="5777"/>
                  </a:lnTo>
                  <a:cubicBezTo>
                    <a:pt x="4663" y="5591"/>
                    <a:pt x="4784" y="5122"/>
                    <a:pt x="4566" y="4757"/>
                  </a:cubicBezTo>
                  <a:lnTo>
                    <a:pt x="1806" y="338"/>
                  </a:lnTo>
                  <a:cubicBezTo>
                    <a:pt x="1672" y="121"/>
                    <a:pt x="1440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4720775" y="983425"/>
              <a:ext cx="257625" cy="275425"/>
            </a:xfrm>
            <a:custGeom>
              <a:avLst/>
              <a:gdLst/>
              <a:ahLst/>
              <a:cxnLst/>
              <a:rect l="l" t="t" r="r" b="b"/>
              <a:pathLst>
                <a:path w="10305" h="11017" extrusionOk="0">
                  <a:moveTo>
                    <a:pt x="2913" y="1"/>
                  </a:moveTo>
                  <a:cubicBezTo>
                    <a:pt x="2587" y="1"/>
                    <a:pt x="2283" y="68"/>
                    <a:pt x="2008" y="209"/>
                  </a:cubicBezTo>
                  <a:cubicBezTo>
                    <a:pt x="0" y="1229"/>
                    <a:pt x="243" y="5770"/>
                    <a:pt x="2493" y="10546"/>
                  </a:cubicBezTo>
                  <a:cubicBezTo>
                    <a:pt x="2628" y="10839"/>
                    <a:pt x="2905" y="11017"/>
                    <a:pt x="3169" y="11017"/>
                  </a:cubicBezTo>
                  <a:cubicBezTo>
                    <a:pt x="3254" y="11017"/>
                    <a:pt x="3339" y="10998"/>
                    <a:pt x="3416" y="10958"/>
                  </a:cubicBezTo>
                  <a:lnTo>
                    <a:pt x="9883" y="7664"/>
                  </a:lnTo>
                  <a:cubicBezTo>
                    <a:pt x="10207" y="7502"/>
                    <a:pt x="10304" y="7049"/>
                    <a:pt x="10094" y="6668"/>
                  </a:cubicBezTo>
                  <a:cubicBezTo>
                    <a:pt x="7894" y="2681"/>
                    <a:pt x="4965" y="1"/>
                    <a:pt x="2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803725" y="1172825"/>
              <a:ext cx="166575" cy="86800"/>
            </a:xfrm>
            <a:custGeom>
              <a:avLst/>
              <a:gdLst/>
              <a:ahLst/>
              <a:cxnLst/>
              <a:rect l="l" t="t" r="r" b="b"/>
              <a:pathLst>
                <a:path w="6663" h="3472" extrusionOk="0">
                  <a:moveTo>
                    <a:pt x="6565" y="1"/>
                  </a:moveTo>
                  <a:cubicBezTo>
                    <a:pt x="6554" y="1"/>
                    <a:pt x="6543" y="3"/>
                    <a:pt x="6533" y="7"/>
                  </a:cubicBezTo>
                  <a:lnTo>
                    <a:pt x="58" y="3309"/>
                  </a:lnTo>
                  <a:cubicBezTo>
                    <a:pt x="17" y="3334"/>
                    <a:pt x="1" y="3382"/>
                    <a:pt x="25" y="3423"/>
                  </a:cubicBezTo>
                  <a:cubicBezTo>
                    <a:pt x="41" y="3455"/>
                    <a:pt x="66" y="3471"/>
                    <a:pt x="98" y="3471"/>
                  </a:cubicBezTo>
                  <a:cubicBezTo>
                    <a:pt x="114" y="3471"/>
                    <a:pt x="122" y="3463"/>
                    <a:pt x="139" y="3463"/>
                  </a:cubicBezTo>
                  <a:lnTo>
                    <a:pt x="6606" y="161"/>
                  </a:lnTo>
                  <a:cubicBezTo>
                    <a:pt x="6646" y="137"/>
                    <a:pt x="6662" y="88"/>
                    <a:pt x="6638" y="48"/>
                  </a:cubicBezTo>
                  <a:cubicBezTo>
                    <a:pt x="6626" y="18"/>
                    <a:pt x="6596" y="1"/>
                    <a:pt x="6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752550" y="1070000"/>
              <a:ext cx="31575" cy="125275"/>
            </a:xfrm>
            <a:custGeom>
              <a:avLst/>
              <a:gdLst/>
              <a:ahLst/>
              <a:cxnLst/>
              <a:rect l="l" t="t" r="r" b="b"/>
              <a:pathLst>
                <a:path w="1263" h="5011" extrusionOk="0">
                  <a:moveTo>
                    <a:pt x="130" y="0"/>
                  </a:moveTo>
                  <a:cubicBezTo>
                    <a:pt x="81" y="0"/>
                    <a:pt x="49" y="33"/>
                    <a:pt x="41" y="81"/>
                  </a:cubicBezTo>
                  <a:cubicBezTo>
                    <a:pt x="0" y="1441"/>
                    <a:pt x="372" y="3173"/>
                    <a:pt x="1093" y="4954"/>
                  </a:cubicBezTo>
                  <a:cubicBezTo>
                    <a:pt x="1101" y="4986"/>
                    <a:pt x="1133" y="5010"/>
                    <a:pt x="1166" y="5010"/>
                  </a:cubicBezTo>
                  <a:cubicBezTo>
                    <a:pt x="1174" y="5010"/>
                    <a:pt x="1190" y="5010"/>
                    <a:pt x="1198" y="5002"/>
                  </a:cubicBezTo>
                  <a:cubicBezTo>
                    <a:pt x="1239" y="4986"/>
                    <a:pt x="1263" y="4938"/>
                    <a:pt x="1247" y="4897"/>
                  </a:cubicBezTo>
                  <a:cubicBezTo>
                    <a:pt x="534" y="3133"/>
                    <a:pt x="170" y="1425"/>
                    <a:pt x="211" y="81"/>
                  </a:cubicBezTo>
                  <a:cubicBezTo>
                    <a:pt x="211" y="33"/>
                    <a:pt x="178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4755375" y="1030850"/>
              <a:ext cx="10750" cy="24000"/>
            </a:xfrm>
            <a:custGeom>
              <a:avLst/>
              <a:gdLst/>
              <a:ahLst/>
              <a:cxnLst/>
              <a:rect l="l" t="t" r="r" b="b"/>
              <a:pathLst>
                <a:path w="430" h="960" extrusionOk="0">
                  <a:moveTo>
                    <a:pt x="326" y="1"/>
                  </a:moveTo>
                  <a:cubicBezTo>
                    <a:pt x="296" y="1"/>
                    <a:pt x="268" y="19"/>
                    <a:pt x="251" y="53"/>
                  </a:cubicBezTo>
                  <a:cubicBezTo>
                    <a:pt x="146" y="287"/>
                    <a:pt x="65" y="554"/>
                    <a:pt x="9" y="862"/>
                  </a:cubicBezTo>
                  <a:cubicBezTo>
                    <a:pt x="0" y="911"/>
                    <a:pt x="33" y="951"/>
                    <a:pt x="73" y="959"/>
                  </a:cubicBezTo>
                  <a:lnTo>
                    <a:pt x="89" y="959"/>
                  </a:lnTo>
                  <a:cubicBezTo>
                    <a:pt x="130" y="959"/>
                    <a:pt x="162" y="935"/>
                    <a:pt x="170" y="894"/>
                  </a:cubicBezTo>
                  <a:cubicBezTo>
                    <a:pt x="227" y="603"/>
                    <a:pt x="308" y="344"/>
                    <a:pt x="405" y="117"/>
                  </a:cubicBezTo>
                  <a:cubicBezTo>
                    <a:pt x="429" y="77"/>
                    <a:pt x="405" y="28"/>
                    <a:pt x="365" y="12"/>
                  </a:cubicBezTo>
                  <a:cubicBezTo>
                    <a:pt x="352" y="5"/>
                    <a:pt x="33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18"/>
          <p:cNvGrpSpPr/>
          <p:nvPr/>
        </p:nvGrpSpPr>
        <p:grpSpPr>
          <a:xfrm>
            <a:off x="1788981" y="4192000"/>
            <a:ext cx="5566038" cy="652100"/>
            <a:chOff x="1875650" y="4192000"/>
            <a:chExt cx="5566038" cy="652100"/>
          </a:xfrm>
        </p:grpSpPr>
        <p:sp>
          <p:nvSpPr>
            <p:cNvPr id="1014" name="Google Shape;1014;p18"/>
            <p:cNvSpPr/>
            <p:nvPr/>
          </p:nvSpPr>
          <p:spPr>
            <a:xfrm>
              <a:off x="7382738" y="445371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6325200" y="471715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038613" y="41920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147188" y="453483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875650" y="426982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4096175" y="47950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1"/>
          <p:cNvSpPr txBox="1">
            <a:spLocks noGrp="1"/>
          </p:cNvSpPr>
          <p:nvPr>
            <p:ph type="subTitle" idx="1"/>
          </p:nvPr>
        </p:nvSpPr>
        <p:spPr>
          <a:xfrm>
            <a:off x="566875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38" name="Google Shape;1138;p21"/>
          <p:cNvSpPr txBox="1">
            <a:spLocks noGrp="1"/>
          </p:cNvSpPr>
          <p:nvPr>
            <p:ph type="subTitle" idx="2"/>
          </p:nvPr>
        </p:nvSpPr>
        <p:spPr>
          <a:xfrm>
            <a:off x="566875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1"/>
          <p:cNvSpPr txBox="1">
            <a:spLocks noGrp="1"/>
          </p:cNvSpPr>
          <p:nvPr>
            <p:ph type="subTitle" idx="3"/>
          </p:nvPr>
        </p:nvSpPr>
        <p:spPr>
          <a:xfrm>
            <a:off x="566875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0" name="Google Shape;1140;p21"/>
          <p:cNvSpPr txBox="1">
            <a:spLocks noGrp="1"/>
          </p:cNvSpPr>
          <p:nvPr>
            <p:ph type="subTitle" idx="4"/>
          </p:nvPr>
        </p:nvSpPr>
        <p:spPr>
          <a:xfrm>
            <a:off x="566875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1"/>
          <p:cNvSpPr txBox="1">
            <a:spLocks noGrp="1"/>
          </p:cNvSpPr>
          <p:nvPr>
            <p:ph type="subTitle" idx="5"/>
          </p:nvPr>
        </p:nvSpPr>
        <p:spPr>
          <a:xfrm>
            <a:off x="5668750" y="3474610"/>
            <a:ext cx="26415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2" name="Google Shape;1142;p21"/>
          <p:cNvSpPr txBox="1">
            <a:spLocks noGrp="1"/>
          </p:cNvSpPr>
          <p:nvPr>
            <p:ph type="subTitle" idx="6"/>
          </p:nvPr>
        </p:nvSpPr>
        <p:spPr>
          <a:xfrm>
            <a:off x="566875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44" name="Google Shape;1144;p21"/>
          <p:cNvSpPr txBox="1">
            <a:spLocks noGrp="1"/>
          </p:cNvSpPr>
          <p:nvPr>
            <p:ph type="subTitle" idx="7"/>
          </p:nvPr>
        </p:nvSpPr>
        <p:spPr>
          <a:xfrm>
            <a:off x="173950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5" name="Google Shape;1145;p21"/>
          <p:cNvSpPr txBox="1">
            <a:spLocks noGrp="1"/>
          </p:cNvSpPr>
          <p:nvPr>
            <p:ph type="subTitle" idx="8"/>
          </p:nvPr>
        </p:nvSpPr>
        <p:spPr>
          <a:xfrm>
            <a:off x="173950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21"/>
          <p:cNvSpPr txBox="1">
            <a:spLocks noGrp="1"/>
          </p:cNvSpPr>
          <p:nvPr>
            <p:ph type="subTitle" idx="9"/>
          </p:nvPr>
        </p:nvSpPr>
        <p:spPr>
          <a:xfrm>
            <a:off x="173950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7" name="Google Shape;1147;p21"/>
          <p:cNvSpPr txBox="1">
            <a:spLocks noGrp="1"/>
          </p:cNvSpPr>
          <p:nvPr>
            <p:ph type="subTitle" idx="13"/>
          </p:nvPr>
        </p:nvSpPr>
        <p:spPr>
          <a:xfrm>
            <a:off x="173950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21"/>
          <p:cNvSpPr txBox="1">
            <a:spLocks noGrp="1"/>
          </p:cNvSpPr>
          <p:nvPr>
            <p:ph type="subTitle" idx="14"/>
          </p:nvPr>
        </p:nvSpPr>
        <p:spPr>
          <a:xfrm>
            <a:off x="1739500" y="3474610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9" name="Google Shape;1149;p21"/>
          <p:cNvSpPr txBox="1">
            <a:spLocks noGrp="1"/>
          </p:cNvSpPr>
          <p:nvPr>
            <p:ph type="subTitle" idx="15"/>
          </p:nvPr>
        </p:nvSpPr>
        <p:spPr>
          <a:xfrm>
            <a:off x="173950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1"/>
          <p:cNvSpPr txBox="1">
            <a:spLocks noGrp="1"/>
          </p:cNvSpPr>
          <p:nvPr>
            <p:ph type="title" idx="16" hasCustomPrompt="1"/>
          </p:nvPr>
        </p:nvSpPr>
        <p:spPr>
          <a:xfrm>
            <a:off x="478497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1" name="Google Shape;1151;p21"/>
          <p:cNvSpPr txBox="1">
            <a:spLocks noGrp="1"/>
          </p:cNvSpPr>
          <p:nvPr>
            <p:ph type="title" idx="17" hasCustomPrompt="1"/>
          </p:nvPr>
        </p:nvSpPr>
        <p:spPr>
          <a:xfrm>
            <a:off x="478497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2" name="Google Shape;1152;p21"/>
          <p:cNvSpPr txBox="1">
            <a:spLocks noGrp="1"/>
          </p:cNvSpPr>
          <p:nvPr>
            <p:ph type="title" idx="18" hasCustomPrompt="1"/>
          </p:nvPr>
        </p:nvSpPr>
        <p:spPr>
          <a:xfrm>
            <a:off x="84472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3" name="Google Shape;1153;p21"/>
          <p:cNvSpPr txBox="1">
            <a:spLocks noGrp="1"/>
          </p:cNvSpPr>
          <p:nvPr>
            <p:ph type="title" idx="19" hasCustomPrompt="1"/>
          </p:nvPr>
        </p:nvSpPr>
        <p:spPr>
          <a:xfrm>
            <a:off x="84472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4" name="Google Shape;1154;p21"/>
          <p:cNvSpPr txBox="1">
            <a:spLocks noGrp="1"/>
          </p:cNvSpPr>
          <p:nvPr>
            <p:ph type="title" idx="20" hasCustomPrompt="1"/>
          </p:nvPr>
        </p:nvSpPr>
        <p:spPr>
          <a:xfrm>
            <a:off x="84472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5" name="Google Shape;1155;p21"/>
          <p:cNvSpPr txBox="1">
            <a:spLocks noGrp="1"/>
          </p:cNvSpPr>
          <p:nvPr>
            <p:ph type="title" idx="21" hasCustomPrompt="1"/>
          </p:nvPr>
        </p:nvSpPr>
        <p:spPr>
          <a:xfrm>
            <a:off x="478497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6" name="Google Shape;1156;p21"/>
          <p:cNvSpPr/>
          <p:nvPr/>
        </p:nvSpPr>
        <p:spPr>
          <a:xfrm>
            <a:off x="-400800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1"/>
          <p:cNvSpPr/>
          <p:nvPr/>
        </p:nvSpPr>
        <p:spPr>
          <a:xfrm flipH="1">
            <a:off x="884655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1"/>
          <p:cNvGrpSpPr/>
          <p:nvPr/>
        </p:nvGrpSpPr>
        <p:grpSpPr>
          <a:xfrm>
            <a:off x="187723" y="849011"/>
            <a:ext cx="429900" cy="3082975"/>
            <a:chOff x="187723" y="995742"/>
            <a:chExt cx="429900" cy="3082975"/>
          </a:xfrm>
        </p:grpSpPr>
        <p:sp>
          <p:nvSpPr>
            <p:cNvPr id="1159" name="Google Shape;1159;p21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21"/>
          <p:cNvGrpSpPr/>
          <p:nvPr/>
        </p:nvGrpSpPr>
        <p:grpSpPr>
          <a:xfrm>
            <a:off x="8405029" y="324450"/>
            <a:ext cx="551248" cy="3935150"/>
            <a:chOff x="8376994" y="324450"/>
            <a:chExt cx="551248" cy="3935150"/>
          </a:xfrm>
        </p:grpSpPr>
        <p:sp>
          <p:nvSpPr>
            <p:cNvPr id="1164" name="Google Shape;1164;p21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1"/>
          <p:cNvGrpSpPr/>
          <p:nvPr/>
        </p:nvGrpSpPr>
        <p:grpSpPr>
          <a:xfrm>
            <a:off x="-861534" y="4551285"/>
            <a:ext cx="10867067" cy="592207"/>
            <a:chOff x="-1648218" y="4551285"/>
            <a:chExt cx="10867067" cy="592207"/>
          </a:xfrm>
        </p:grpSpPr>
        <p:sp>
          <p:nvSpPr>
            <p:cNvPr id="1170" name="Google Shape;1170;p21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_1_1_1_1_1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3"/>
          <p:cNvSpPr txBox="1">
            <a:spLocks noGrp="1"/>
          </p:cNvSpPr>
          <p:nvPr>
            <p:ph type="title" hasCustomPrompt="1"/>
          </p:nvPr>
        </p:nvSpPr>
        <p:spPr>
          <a:xfrm>
            <a:off x="903970" y="1279801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44" name="Google Shape;1244;p23"/>
          <p:cNvSpPr txBox="1">
            <a:spLocks noGrp="1"/>
          </p:cNvSpPr>
          <p:nvPr>
            <p:ph type="title" idx="2" hasCustomPrompt="1"/>
          </p:nvPr>
        </p:nvSpPr>
        <p:spPr>
          <a:xfrm>
            <a:off x="6847730" y="1279801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5" name="Google Shape;1245;p23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246" name="Google Shape;1246;p23"/>
          <p:cNvSpPr txBox="1">
            <a:spLocks noGrp="1"/>
          </p:cNvSpPr>
          <p:nvPr>
            <p:ph type="subTitle" idx="1"/>
          </p:nvPr>
        </p:nvSpPr>
        <p:spPr>
          <a:xfrm flipH="1">
            <a:off x="719620" y="3165416"/>
            <a:ext cx="1761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47" name="Google Shape;1247;p23"/>
          <p:cNvSpPr txBox="1">
            <a:spLocks noGrp="1"/>
          </p:cNvSpPr>
          <p:nvPr>
            <p:ph type="subTitle" idx="4"/>
          </p:nvPr>
        </p:nvSpPr>
        <p:spPr>
          <a:xfrm flipH="1">
            <a:off x="719620" y="3607800"/>
            <a:ext cx="1761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23"/>
          <p:cNvSpPr txBox="1">
            <a:spLocks noGrp="1"/>
          </p:cNvSpPr>
          <p:nvPr>
            <p:ph type="subTitle" idx="5"/>
          </p:nvPr>
        </p:nvSpPr>
        <p:spPr>
          <a:xfrm flipH="1">
            <a:off x="6663380" y="3165416"/>
            <a:ext cx="1761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49" name="Google Shape;1249;p23"/>
          <p:cNvSpPr txBox="1">
            <a:spLocks noGrp="1"/>
          </p:cNvSpPr>
          <p:nvPr>
            <p:ph type="subTitle" idx="6"/>
          </p:nvPr>
        </p:nvSpPr>
        <p:spPr>
          <a:xfrm flipH="1">
            <a:off x="6663380" y="3607800"/>
            <a:ext cx="1761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23"/>
          <p:cNvSpPr txBox="1">
            <a:spLocks noGrp="1"/>
          </p:cNvSpPr>
          <p:nvPr>
            <p:ph type="title" idx="7" hasCustomPrompt="1"/>
          </p:nvPr>
        </p:nvSpPr>
        <p:spPr>
          <a:xfrm>
            <a:off x="2885223" y="1279801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51" name="Google Shape;1251;p23"/>
          <p:cNvSpPr txBox="1">
            <a:spLocks noGrp="1"/>
          </p:cNvSpPr>
          <p:nvPr>
            <p:ph type="subTitle" idx="8"/>
          </p:nvPr>
        </p:nvSpPr>
        <p:spPr>
          <a:xfrm flipH="1">
            <a:off x="2700873" y="3165416"/>
            <a:ext cx="1761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52" name="Google Shape;1252;p23"/>
          <p:cNvSpPr txBox="1">
            <a:spLocks noGrp="1"/>
          </p:cNvSpPr>
          <p:nvPr>
            <p:ph type="subTitle" idx="9"/>
          </p:nvPr>
        </p:nvSpPr>
        <p:spPr>
          <a:xfrm flipH="1">
            <a:off x="2700873" y="3607800"/>
            <a:ext cx="1761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3"/>
          <p:cNvSpPr txBox="1">
            <a:spLocks noGrp="1"/>
          </p:cNvSpPr>
          <p:nvPr>
            <p:ph type="title" idx="13" hasCustomPrompt="1"/>
          </p:nvPr>
        </p:nvSpPr>
        <p:spPr>
          <a:xfrm>
            <a:off x="4866477" y="1279801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54" name="Google Shape;1254;p23"/>
          <p:cNvSpPr txBox="1">
            <a:spLocks noGrp="1"/>
          </p:cNvSpPr>
          <p:nvPr>
            <p:ph type="subTitle" idx="14"/>
          </p:nvPr>
        </p:nvSpPr>
        <p:spPr>
          <a:xfrm flipH="1">
            <a:off x="4682127" y="3165416"/>
            <a:ext cx="1761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55" name="Google Shape;1255;p23"/>
          <p:cNvSpPr txBox="1">
            <a:spLocks noGrp="1"/>
          </p:cNvSpPr>
          <p:nvPr>
            <p:ph type="subTitle" idx="15"/>
          </p:nvPr>
        </p:nvSpPr>
        <p:spPr>
          <a:xfrm flipH="1">
            <a:off x="4682127" y="3607800"/>
            <a:ext cx="1761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3"/>
          <p:cNvSpPr/>
          <p:nvPr/>
        </p:nvSpPr>
        <p:spPr>
          <a:xfrm>
            <a:off x="-269900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3"/>
          <p:cNvSpPr/>
          <p:nvPr/>
        </p:nvSpPr>
        <p:spPr>
          <a:xfrm>
            <a:off x="7316925" y="4819728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23"/>
          <p:cNvGrpSpPr/>
          <p:nvPr/>
        </p:nvGrpSpPr>
        <p:grpSpPr>
          <a:xfrm>
            <a:off x="-540300" y="4539603"/>
            <a:ext cx="2032575" cy="608850"/>
            <a:chOff x="238125" y="4189250"/>
            <a:chExt cx="2032575" cy="608850"/>
          </a:xfrm>
        </p:grpSpPr>
        <p:sp>
          <p:nvSpPr>
            <p:cNvPr id="1259" name="Google Shape;1259;p2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23"/>
          <p:cNvSpPr/>
          <p:nvPr/>
        </p:nvSpPr>
        <p:spPr>
          <a:xfrm>
            <a:off x="8073775" y="4668478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23"/>
          <p:cNvGrpSpPr/>
          <p:nvPr/>
        </p:nvGrpSpPr>
        <p:grpSpPr>
          <a:xfrm>
            <a:off x="278566" y="1707489"/>
            <a:ext cx="251372" cy="1777925"/>
            <a:chOff x="278566" y="1225800"/>
            <a:chExt cx="251372" cy="1777925"/>
          </a:xfrm>
        </p:grpSpPr>
        <p:sp>
          <p:nvSpPr>
            <p:cNvPr id="1270" name="Google Shape;1270;p2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23"/>
          <p:cNvGrpSpPr/>
          <p:nvPr/>
        </p:nvGrpSpPr>
        <p:grpSpPr>
          <a:xfrm>
            <a:off x="8581338" y="2151945"/>
            <a:ext cx="284097" cy="1559783"/>
            <a:chOff x="8581338" y="997717"/>
            <a:chExt cx="284097" cy="1559783"/>
          </a:xfrm>
        </p:grpSpPr>
        <p:sp>
          <p:nvSpPr>
            <p:cNvPr id="1274" name="Google Shape;1274;p2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3"/>
          <p:cNvGrpSpPr/>
          <p:nvPr/>
        </p:nvGrpSpPr>
        <p:grpSpPr>
          <a:xfrm>
            <a:off x="8220322" y="199163"/>
            <a:ext cx="733199" cy="996033"/>
            <a:chOff x="1963650" y="2700700"/>
            <a:chExt cx="486400" cy="657925"/>
          </a:xfrm>
        </p:grpSpPr>
        <p:sp>
          <p:nvSpPr>
            <p:cNvPr id="1278" name="Google Shape;1278;p2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4"/>
          <p:cNvSpPr txBox="1">
            <a:spLocks noGrp="1"/>
          </p:cNvSpPr>
          <p:nvPr>
            <p:ph type="subTitle" idx="1"/>
          </p:nvPr>
        </p:nvSpPr>
        <p:spPr>
          <a:xfrm>
            <a:off x="2489700" y="2650965"/>
            <a:ext cx="41646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294" name="Google Shape;1294;p24"/>
          <p:cNvSpPr txBox="1">
            <a:spLocks noGrp="1"/>
          </p:cNvSpPr>
          <p:nvPr>
            <p:ph type="title"/>
          </p:nvPr>
        </p:nvSpPr>
        <p:spPr>
          <a:xfrm>
            <a:off x="2489700" y="1390738"/>
            <a:ext cx="41646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295" name="Google Shape;1295;p24"/>
          <p:cNvGrpSpPr/>
          <p:nvPr/>
        </p:nvGrpSpPr>
        <p:grpSpPr>
          <a:xfrm>
            <a:off x="6127008" y="4400237"/>
            <a:ext cx="2481368" cy="743254"/>
            <a:chOff x="3846325" y="4177475"/>
            <a:chExt cx="2032575" cy="608825"/>
          </a:xfrm>
        </p:grpSpPr>
        <p:sp>
          <p:nvSpPr>
            <p:cNvPr id="1296" name="Google Shape;1296;p24"/>
            <p:cNvSpPr/>
            <p:nvPr/>
          </p:nvSpPr>
          <p:spPr>
            <a:xfrm>
              <a:off x="3846325" y="4177475"/>
              <a:ext cx="2032575" cy="608825"/>
            </a:xfrm>
            <a:custGeom>
              <a:avLst/>
              <a:gdLst/>
              <a:ahLst/>
              <a:cxnLst/>
              <a:rect l="l" t="t" r="r" b="b"/>
              <a:pathLst>
                <a:path w="81303" h="24353" extrusionOk="0">
                  <a:moveTo>
                    <a:pt x="40295" y="0"/>
                  </a:moveTo>
                  <a:cubicBezTo>
                    <a:pt x="39709" y="0"/>
                    <a:pt x="39124" y="27"/>
                    <a:pt x="38544" y="80"/>
                  </a:cubicBezTo>
                  <a:cubicBezTo>
                    <a:pt x="38465" y="106"/>
                    <a:pt x="38387" y="106"/>
                    <a:pt x="38334" y="106"/>
                  </a:cubicBezTo>
                  <a:cubicBezTo>
                    <a:pt x="36789" y="290"/>
                    <a:pt x="35271" y="682"/>
                    <a:pt x="33857" y="1258"/>
                  </a:cubicBezTo>
                  <a:cubicBezTo>
                    <a:pt x="33830" y="1285"/>
                    <a:pt x="33804" y="1285"/>
                    <a:pt x="33752" y="1285"/>
                  </a:cubicBezTo>
                  <a:cubicBezTo>
                    <a:pt x="33464" y="1416"/>
                    <a:pt x="33150" y="1546"/>
                    <a:pt x="32862" y="1704"/>
                  </a:cubicBezTo>
                  <a:cubicBezTo>
                    <a:pt x="32809" y="1730"/>
                    <a:pt x="32731" y="1756"/>
                    <a:pt x="32678" y="1782"/>
                  </a:cubicBezTo>
                  <a:cubicBezTo>
                    <a:pt x="30872" y="2672"/>
                    <a:pt x="29222" y="3877"/>
                    <a:pt x="27887" y="5369"/>
                  </a:cubicBezTo>
                  <a:cubicBezTo>
                    <a:pt x="27834" y="5422"/>
                    <a:pt x="27782" y="5500"/>
                    <a:pt x="27729" y="5553"/>
                  </a:cubicBezTo>
                  <a:cubicBezTo>
                    <a:pt x="27206" y="6129"/>
                    <a:pt x="26761" y="6757"/>
                    <a:pt x="26342" y="7438"/>
                  </a:cubicBezTo>
                  <a:cubicBezTo>
                    <a:pt x="26316" y="7464"/>
                    <a:pt x="26289" y="7490"/>
                    <a:pt x="26289" y="7543"/>
                  </a:cubicBezTo>
                  <a:cubicBezTo>
                    <a:pt x="26158" y="7700"/>
                    <a:pt x="26080" y="7883"/>
                    <a:pt x="25975" y="8066"/>
                  </a:cubicBezTo>
                  <a:cubicBezTo>
                    <a:pt x="25190" y="9506"/>
                    <a:pt x="24561" y="11208"/>
                    <a:pt x="23671" y="12596"/>
                  </a:cubicBezTo>
                  <a:lnTo>
                    <a:pt x="23514" y="12806"/>
                  </a:lnTo>
                  <a:cubicBezTo>
                    <a:pt x="22859" y="13774"/>
                    <a:pt x="22074" y="14560"/>
                    <a:pt x="20974" y="15005"/>
                  </a:cubicBezTo>
                  <a:cubicBezTo>
                    <a:pt x="20384" y="15241"/>
                    <a:pt x="19794" y="15349"/>
                    <a:pt x="19185" y="15349"/>
                  </a:cubicBezTo>
                  <a:cubicBezTo>
                    <a:pt x="19118" y="15349"/>
                    <a:pt x="19051" y="15348"/>
                    <a:pt x="18984" y="15346"/>
                  </a:cubicBezTo>
                  <a:lnTo>
                    <a:pt x="18879" y="15346"/>
                  </a:lnTo>
                  <a:cubicBezTo>
                    <a:pt x="18486" y="15346"/>
                    <a:pt x="18094" y="15293"/>
                    <a:pt x="17675" y="15215"/>
                  </a:cubicBezTo>
                  <a:cubicBezTo>
                    <a:pt x="17596" y="15215"/>
                    <a:pt x="17544" y="15188"/>
                    <a:pt x="17465" y="15188"/>
                  </a:cubicBezTo>
                  <a:cubicBezTo>
                    <a:pt x="15868" y="14874"/>
                    <a:pt x="14245" y="14220"/>
                    <a:pt x="12647" y="13905"/>
                  </a:cubicBezTo>
                  <a:cubicBezTo>
                    <a:pt x="11940" y="13774"/>
                    <a:pt x="11233" y="13722"/>
                    <a:pt x="10526" y="13722"/>
                  </a:cubicBezTo>
                  <a:cubicBezTo>
                    <a:pt x="10448" y="13722"/>
                    <a:pt x="10369" y="13722"/>
                    <a:pt x="10317" y="13748"/>
                  </a:cubicBezTo>
                  <a:cubicBezTo>
                    <a:pt x="9741" y="13748"/>
                    <a:pt x="9191" y="13827"/>
                    <a:pt x="8641" y="13932"/>
                  </a:cubicBezTo>
                  <a:cubicBezTo>
                    <a:pt x="8615" y="13932"/>
                    <a:pt x="8589" y="13958"/>
                    <a:pt x="8563" y="13958"/>
                  </a:cubicBezTo>
                  <a:cubicBezTo>
                    <a:pt x="6442" y="14377"/>
                    <a:pt x="4478" y="15424"/>
                    <a:pt x="2985" y="16969"/>
                  </a:cubicBezTo>
                  <a:cubicBezTo>
                    <a:pt x="2645" y="17309"/>
                    <a:pt x="2331" y="17702"/>
                    <a:pt x="2069" y="18069"/>
                  </a:cubicBezTo>
                  <a:cubicBezTo>
                    <a:pt x="2043" y="18095"/>
                    <a:pt x="2016" y="18121"/>
                    <a:pt x="2016" y="18147"/>
                  </a:cubicBezTo>
                  <a:cubicBezTo>
                    <a:pt x="733" y="19954"/>
                    <a:pt x="26" y="22153"/>
                    <a:pt x="0" y="24353"/>
                  </a:cubicBezTo>
                  <a:lnTo>
                    <a:pt x="81303" y="24353"/>
                  </a:lnTo>
                  <a:cubicBezTo>
                    <a:pt x="80046" y="21970"/>
                    <a:pt x="77925" y="20059"/>
                    <a:pt x="75464" y="18933"/>
                  </a:cubicBezTo>
                  <a:cubicBezTo>
                    <a:pt x="75411" y="18933"/>
                    <a:pt x="75385" y="18907"/>
                    <a:pt x="75359" y="18880"/>
                  </a:cubicBezTo>
                  <a:cubicBezTo>
                    <a:pt x="73904" y="18261"/>
                    <a:pt x="72320" y="17901"/>
                    <a:pt x="70743" y="17901"/>
                  </a:cubicBezTo>
                  <a:cubicBezTo>
                    <a:pt x="70588" y="17901"/>
                    <a:pt x="70434" y="17905"/>
                    <a:pt x="70279" y="17912"/>
                  </a:cubicBezTo>
                  <a:cubicBezTo>
                    <a:pt x="68682" y="17962"/>
                    <a:pt x="67032" y="18339"/>
                    <a:pt x="65450" y="18339"/>
                  </a:cubicBezTo>
                  <a:cubicBezTo>
                    <a:pt x="64542" y="18339"/>
                    <a:pt x="63657" y="18215"/>
                    <a:pt x="62817" y="17833"/>
                  </a:cubicBezTo>
                  <a:cubicBezTo>
                    <a:pt x="62581" y="17702"/>
                    <a:pt x="62345" y="17571"/>
                    <a:pt x="62110" y="17440"/>
                  </a:cubicBezTo>
                  <a:cubicBezTo>
                    <a:pt x="62083" y="17414"/>
                    <a:pt x="62057" y="17388"/>
                    <a:pt x="62031" y="17388"/>
                  </a:cubicBezTo>
                  <a:cubicBezTo>
                    <a:pt x="60198" y="16105"/>
                    <a:pt x="59255" y="13748"/>
                    <a:pt x="58208" y="11706"/>
                  </a:cubicBezTo>
                  <a:cubicBezTo>
                    <a:pt x="57553" y="10475"/>
                    <a:pt x="56794" y="9297"/>
                    <a:pt x="55930" y="8197"/>
                  </a:cubicBezTo>
                  <a:cubicBezTo>
                    <a:pt x="55799" y="8040"/>
                    <a:pt x="55668" y="7883"/>
                    <a:pt x="55537" y="7700"/>
                  </a:cubicBezTo>
                  <a:cubicBezTo>
                    <a:pt x="54987" y="7019"/>
                    <a:pt x="54359" y="6338"/>
                    <a:pt x="53704" y="5736"/>
                  </a:cubicBezTo>
                  <a:cubicBezTo>
                    <a:pt x="53678" y="5710"/>
                    <a:pt x="53652" y="5684"/>
                    <a:pt x="53626" y="5657"/>
                  </a:cubicBezTo>
                  <a:cubicBezTo>
                    <a:pt x="51400" y="3536"/>
                    <a:pt x="48756" y="1861"/>
                    <a:pt x="45849" y="918"/>
                  </a:cubicBezTo>
                  <a:cubicBezTo>
                    <a:pt x="45771" y="866"/>
                    <a:pt x="45640" y="839"/>
                    <a:pt x="45561" y="813"/>
                  </a:cubicBezTo>
                  <a:cubicBezTo>
                    <a:pt x="45116" y="656"/>
                    <a:pt x="44671" y="551"/>
                    <a:pt x="44226" y="447"/>
                  </a:cubicBezTo>
                  <a:cubicBezTo>
                    <a:pt x="44173" y="421"/>
                    <a:pt x="44147" y="421"/>
                    <a:pt x="44121" y="421"/>
                  </a:cubicBezTo>
                  <a:cubicBezTo>
                    <a:pt x="43728" y="316"/>
                    <a:pt x="43309" y="237"/>
                    <a:pt x="42890" y="185"/>
                  </a:cubicBezTo>
                  <a:cubicBezTo>
                    <a:pt x="42031" y="60"/>
                    <a:pt x="41162" y="0"/>
                    <a:pt x="40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5234750" y="4369950"/>
              <a:ext cx="121775" cy="416350"/>
            </a:xfrm>
            <a:custGeom>
              <a:avLst/>
              <a:gdLst/>
              <a:ahLst/>
              <a:cxnLst/>
              <a:rect l="l" t="t" r="r" b="b"/>
              <a:pathLst>
                <a:path w="4871" h="16654" extrusionOk="0">
                  <a:moveTo>
                    <a:pt x="0" y="1"/>
                  </a:moveTo>
                  <a:lnTo>
                    <a:pt x="0" y="1"/>
                  </a:lnTo>
                  <a:cubicBezTo>
                    <a:pt x="2252" y="6128"/>
                    <a:pt x="3980" y="13538"/>
                    <a:pt x="4661" y="16654"/>
                  </a:cubicBezTo>
                  <a:lnTo>
                    <a:pt x="4871" y="16654"/>
                  </a:lnTo>
                  <a:cubicBezTo>
                    <a:pt x="4216" y="13669"/>
                    <a:pt x="2566" y="6547"/>
                    <a:pt x="393" y="498"/>
                  </a:cubicBezTo>
                  <a:cubicBezTo>
                    <a:pt x="262" y="315"/>
                    <a:pt x="131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4984675" y="4197150"/>
              <a:ext cx="202950" cy="589150"/>
            </a:xfrm>
            <a:custGeom>
              <a:avLst/>
              <a:gdLst/>
              <a:ahLst/>
              <a:cxnLst/>
              <a:rect l="l" t="t" r="r" b="b"/>
              <a:pathLst>
                <a:path w="8118" h="23566" extrusionOk="0">
                  <a:moveTo>
                    <a:pt x="1" y="0"/>
                  </a:moveTo>
                  <a:cubicBezTo>
                    <a:pt x="12" y="3"/>
                    <a:pt x="22" y="6"/>
                    <a:pt x="33" y="9"/>
                  </a:cubicBezTo>
                  <a:lnTo>
                    <a:pt x="33" y="9"/>
                  </a:lnTo>
                  <a:cubicBezTo>
                    <a:pt x="31" y="6"/>
                    <a:pt x="29" y="3"/>
                    <a:pt x="27" y="0"/>
                  </a:cubicBezTo>
                  <a:close/>
                  <a:moveTo>
                    <a:pt x="33" y="9"/>
                  </a:moveTo>
                  <a:lnTo>
                    <a:pt x="33" y="9"/>
                  </a:lnTo>
                  <a:cubicBezTo>
                    <a:pt x="3775" y="5644"/>
                    <a:pt x="6940" y="19065"/>
                    <a:pt x="7935" y="23566"/>
                  </a:cubicBezTo>
                  <a:lnTo>
                    <a:pt x="8118" y="23566"/>
                  </a:lnTo>
                  <a:cubicBezTo>
                    <a:pt x="7175" y="19167"/>
                    <a:pt x="4059" y="5918"/>
                    <a:pt x="315" y="105"/>
                  </a:cubicBezTo>
                  <a:cubicBezTo>
                    <a:pt x="221" y="81"/>
                    <a:pt x="127" y="37"/>
                    <a:pt x="3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4804675" y="4179475"/>
              <a:ext cx="214725" cy="606825"/>
            </a:xfrm>
            <a:custGeom>
              <a:avLst/>
              <a:gdLst/>
              <a:ahLst/>
              <a:cxnLst/>
              <a:rect l="l" t="t" r="r" b="b"/>
              <a:pathLst>
                <a:path w="8589" h="24273" extrusionOk="0">
                  <a:moveTo>
                    <a:pt x="210" y="0"/>
                  </a:moveTo>
                  <a:cubicBezTo>
                    <a:pt x="131" y="0"/>
                    <a:pt x="53" y="26"/>
                    <a:pt x="0" y="26"/>
                  </a:cubicBezTo>
                  <a:cubicBezTo>
                    <a:pt x="3954" y="5158"/>
                    <a:pt x="7358" y="19560"/>
                    <a:pt x="8379" y="24273"/>
                  </a:cubicBezTo>
                  <a:lnTo>
                    <a:pt x="8589" y="24273"/>
                  </a:lnTo>
                  <a:cubicBezTo>
                    <a:pt x="7567" y="19638"/>
                    <a:pt x="4216" y="528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4663275" y="4220050"/>
              <a:ext cx="187250" cy="566250"/>
            </a:xfrm>
            <a:custGeom>
              <a:avLst/>
              <a:gdLst/>
              <a:ahLst/>
              <a:cxnLst/>
              <a:rect l="l" t="t" r="r" b="b"/>
              <a:pathLst>
                <a:path w="7490" h="22650" extrusionOk="0">
                  <a:moveTo>
                    <a:pt x="184" y="1"/>
                  </a:moveTo>
                  <a:cubicBezTo>
                    <a:pt x="131" y="27"/>
                    <a:pt x="53" y="53"/>
                    <a:pt x="0" y="79"/>
                  </a:cubicBezTo>
                  <a:cubicBezTo>
                    <a:pt x="3483" y="6154"/>
                    <a:pt x="6363" y="18382"/>
                    <a:pt x="7306" y="22650"/>
                  </a:cubicBezTo>
                  <a:lnTo>
                    <a:pt x="7489" y="22650"/>
                  </a:lnTo>
                  <a:cubicBezTo>
                    <a:pt x="6573" y="18434"/>
                    <a:pt x="3692" y="6154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4539550" y="4311700"/>
              <a:ext cx="142725" cy="474600"/>
            </a:xfrm>
            <a:custGeom>
              <a:avLst/>
              <a:gdLst/>
              <a:ahLst/>
              <a:cxnLst/>
              <a:rect l="l" t="t" r="r" b="b"/>
              <a:pathLst>
                <a:path w="5709" h="18984" extrusionOk="0">
                  <a:moveTo>
                    <a:pt x="158" y="0"/>
                  </a:moveTo>
                  <a:cubicBezTo>
                    <a:pt x="105" y="53"/>
                    <a:pt x="53" y="105"/>
                    <a:pt x="0" y="157"/>
                  </a:cubicBezTo>
                  <a:cubicBezTo>
                    <a:pt x="2671" y="6599"/>
                    <a:pt x="4740" y="15475"/>
                    <a:pt x="5499" y="18984"/>
                  </a:cubicBezTo>
                  <a:lnTo>
                    <a:pt x="5709" y="18984"/>
                  </a:lnTo>
                  <a:cubicBezTo>
                    <a:pt x="4949" y="15501"/>
                    <a:pt x="2855" y="649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434150" y="4492375"/>
              <a:ext cx="79250" cy="293925"/>
            </a:xfrm>
            <a:custGeom>
              <a:avLst/>
              <a:gdLst/>
              <a:ahLst/>
              <a:cxnLst/>
              <a:rect l="l" t="t" r="r" b="b"/>
              <a:pathLst>
                <a:path w="3170" h="11757" extrusionOk="0">
                  <a:moveTo>
                    <a:pt x="158" y="0"/>
                  </a:moveTo>
                  <a:lnTo>
                    <a:pt x="1" y="210"/>
                  </a:lnTo>
                  <a:cubicBezTo>
                    <a:pt x="1415" y="4897"/>
                    <a:pt x="2488" y="9479"/>
                    <a:pt x="2986" y="11757"/>
                  </a:cubicBezTo>
                  <a:lnTo>
                    <a:pt x="3169" y="11757"/>
                  </a:lnTo>
                  <a:cubicBezTo>
                    <a:pt x="2672" y="9479"/>
                    <a:pt x="1598" y="4792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4282950" y="4557175"/>
              <a:ext cx="62200" cy="229125"/>
            </a:xfrm>
            <a:custGeom>
              <a:avLst/>
              <a:gdLst/>
              <a:ahLst/>
              <a:cxnLst/>
              <a:rect l="l" t="t" r="r" b="b"/>
              <a:pathLst>
                <a:path w="2488" h="9165" extrusionOk="0">
                  <a:moveTo>
                    <a:pt x="0" y="0"/>
                  </a:moveTo>
                  <a:cubicBezTo>
                    <a:pt x="1074" y="3797"/>
                    <a:pt x="1859" y="7280"/>
                    <a:pt x="2278" y="9165"/>
                  </a:cubicBezTo>
                  <a:lnTo>
                    <a:pt x="2488" y="9165"/>
                  </a:lnTo>
                  <a:cubicBezTo>
                    <a:pt x="2095" y="7306"/>
                    <a:pt x="1283" y="3850"/>
                    <a:pt x="236" y="27"/>
                  </a:cubicBezTo>
                  <a:cubicBezTo>
                    <a:pt x="157" y="27"/>
                    <a:pt x="7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104225" y="4520525"/>
              <a:ext cx="72050" cy="265775"/>
            </a:xfrm>
            <a:custGeom>
              <a:avLst/>
              <a:gdLst/>
              <a:ahLst/>
              <a:cxnLst/>
              <a:rect l="l" t="t" r="r" b="b"/>
              <a:pathLst>
                <a:path w="2882" h="10631" extrusionOk="0">
                  <a:moveTo>
                    <a:pt x="210" y="0"/>
                  </a:moveTo>
                  <a:cubicBezTo>
                    <a:pt x="132" y="0"/>
                    <a:pt x="53" y="0"/>
                    <a:pt x="1" y="26"/>
                  </a:cubicBezTo>
                  <a:cubicBezTo>
                    <a:pt x="1284" y="4373"/>
                    <a:pt x="2227" y="8510"/>
                    <a:pt x="2698" y="10631"/>
                  </a:cubicBezTo>
                  <a:lnTo>
                    <a:pt x="2881" y="10631"/>
                  </a:lnTo>
                  <a:cubicBezTo>
                    <a:pt x="2436" y="8536"/>
                    <a:pt x="1493" y="439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4"/>
          <p:cNvGrpSpPr/>
          <p:nvPr/>
        </p:nvGrpSpPr>
        <p:grpSpPr>
          <a:xfrm>
            <a:off x="1495575" y="3906075"/>
            <a:ext cx="543350" cy="1100475"/>
            <a:chOff x="3739625" y="3597525"/>
            <a:chExt cx="543350" cy="1100475"/>
          </a:xfrm>
        </p:grpSpPr>
        <p:sp>
          <p:nvSpPr>
            <p:cNvPr id="1306" name="Google Shape;1306;p24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24"/>
          <p:cNvGrpSpPr/>
          <p:nvPr/>
        </p:nvGrpSpPr>
        <p:grpSpPr>
          <a:xfrm>
            <a:off x="391850" y="3677588"/>
            <a:ext cx="435350" cy="1026025"/>
            <a:chOff x="1517875" y="3658175"/>
            <a:chExt cx="435350" cy="1026025"/>
          </a:xfrm>
        </p:grpSpPr>
        <p:sp>
          <p:nvSpPr>
            <p:cNvPr id="1331" name="Google Shape;1331;p24"/>
            <p:cNvSpPr/>
            <p:nvPr/>
          </p:nvSpPr>
          <p:spPr>
            <a:xfrm>
              <a:off x="1705100" y="4104175"/>
              <a:ext cx="38650" cy="580025"/>
            </a:xfrm>
            <a:custGeom>
              <a:avLst/>
              <a:gdLst/>
              <a:ahLst/>
              <a:cxnLst/>
              <a:rect l="l" t="t" r="r" b="b"/>
              <a:pathLst>
                <a:path w="1546" h="23201" extrusionOk="0">
                  <a:moveTo>
                    <a:pt x="1336" y="1"/>
                  </a:moveTo>
                  <a:cubicBezTo>
                    <a:pt x="812" y="3300"/>
                    <a:pt x="419" y="6652"/>
                    <a:pt x="236" y="9977"/>
                  </a:cubicBezTo>
                  <a:cubicBezTo>
                    <a:pt x="0" y="13905"/>
                    <a:pt x="79" y="19273"/>
                    <a:pt x="314" y="23200"/>
                  </a:cubicBezTo>
                  <a:lnTo>
                    <a:pt x="524" y="23174"/>
                  </a:lnTo>
                  <a:cubicBezTo>
                    <a:pt x="288" y="19273"/>
                    <a:pt x="210" y="13905"/>
                    <a:pt x="445" y="10003"/>
                  </a:cubicBezTo>
                  <a:cubicBezTo>
                    <a:pt x="629" y="6678"/>
                    <a:pt x="995" y="3326"/>
                    <a:pt x="1545" y="27"/>
                  </a:cubicBezTo>
                  <a:lnTo>
                    <a:pt x="1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1529650" y="4202450"/>
              <a:ext cx="185950" cy="106375"/>
            </a:xfrm>
            <a:custGeom>
              <a:avLst/>
              <a:gdLst/>
              <a:ahLst/>
              <a:cxnLst/>
              <a:rect l="l" t="t" r="r" b="b"/>
              <a:pathLst>
                <a:path w="7438" h="4255" extrusionOk="0">
                  <a:moveTo>
                    <a:pt x="1885" y="0"/>
                  </a:moveTo>
                  <a:cubicBezTo>
                    <a:pt x="1678" y="0"/>
                    <a:pt x="1470" y="14"/>
                    <a:pt x="1258" y="50"/>
                  </a:cubicBezTo>
                  <a:cubicBezTo>
                    <a:pt x="1205" y="50"/>
                    <a:pt x="1153" y="50"/>
                    <a:pt x="1101" y="76"/>
                  </a:cubicBezTo>
                  <a:cubicBezTo>
                    <a:pt x="734" y="128"/>
                    <a:pt x="367" y="207"/>
                    <a:pt x="1" y="286"/>
                  </a:cubicBezTo>
                  <a:cubicBezTo>
                    <a:pt x="315" y="469"/>
                    <a:pt x="577" y="705"/>
                    <a:pt x="812" y="940"/>
                  </a:cubicBezTo>
                  <a:cubicBezTo>
                    <a:pt x="1389" y="1490"/>
                    <a:pt x="1860" y="2092"/>
                    <a:pt x="2357" y="2695"/>
                  </a:cubicBezTo>
                  <a:cubicBezTo>
                    <a:pt x="2724" y="3140"/>
                    <a:pt x="3248" y="3480"/>
                    <a:pt x="3745" y="3742"/>
                  </a:cubicBezTo>
                  <a:cubicBezTo>
                    <a:pt x="4295" y="4004"/>
                    <a:pt x="4871" y="4161"/>
                    <a:pt x="5447" y="4213"/>
                  </a:cubicBezTo>
                  <a:cubicBezTo>
                    <a:pt x="5664" y="4240"/>
                    <a:pt x="5890" y="4255"/>
                    <a:pt x="6118" y="4255"/>
                  </a:cubicBezTo>
                  <a:cubicBezTo>
                    <a:pt x="6551" y="4255"/>
                    <a:pt x="6990" y="4202"/>
                    <a:pt x="7385" y="4082"/>
                  </a:cubicBezTo>
                  <a:cubicBezTo>
                    <a:pt x="7437" y="4056"/>
                    <a:pt x="7228" y="3349"/>
                    <a:pt x="7228" y="3271"/>
                  </a:cubicBezTo>
                  <a:cubicBezTo>
                    <a:pt x="7071" y="2695"/>
                    <a:pt x="6783" y="2171"/>
                    <a:pt x="6416" y="1726"/>
                  </a:cubicBezTo>
                  <a:cubicBezTo>
                    <a:pt x="6076" y="1333"/>
                    <a:pt x="5683" y="1019"/>
                    <a:pt x="5238" y="757"/>
                  </a:cubicBezTo>
                  <a:cubicBezTo>
                    <a:pt x="4819" y="547"/>
                    <a:pt x="4347" y="364"/>
                    <a:pt x="3902" y="259"/>
                  </a:cubicBezTo>
                  <a:cubicBezTo>
                    <a:pt x="3483" y="155"/>
                    <a:pt x="3064" y="76"/>
                    <a:pt x="2645" y="50"/>
                  </a:cubicBezTo>
                  <a:cubicBezTo>
                    <a:pt x="2387" y="21"/>
                    <a:pt x="2136" y="0"/>
                    <a:pt x="1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1517875" y="3658175"/>
              <a:ext cx="435350" cy="475350"/>
            </a:xfrm>
            <a:custGeom>
              <a:avLst/>
              <a:gdLst/>
              <a:ahLst/>
              <a:cxnLst/>
              <a:rect l="l" t="t" r="r" b="b"/>
              <a:pathLst>
                <a:path w="17414" h="19014" extrusionOk="0">
                  <a:moveTo>
                    <a:pt x="9159" y="0"/>
                  </a:moveTo>
                  <a:cubicBezTo>
                    <a:pt x="9019" y="0"/>
                    <a:pt x="8881" y="4"/>
                    <a:pt x="8746" y="9"/>
                  </a:cubicBezTo>
                  <a:lnTo>
                    <a:pt x="8694" y="9"/>
                  </a:lnTo>
                  <a:cubicBezTo>
                    <a:pt x="8641" y="36"/>
                    <a:pt x="8589" y="36"/>
                    <a:pt x="8537" y="36"/>
                  </a:cubicBezTo>
                  <a:lnTo>
                    <a:pt x="8510" y="36"/>
                  </a:lnTo>
                  <a:cubicBezTo>
                    <a:pt x="6913" y="193"/>
                    <a:pt x="5421" y="926"/>
                    <a:pt x="4190" y="1869"/>
                  </a:cubicBezTo>
                  <a:lnTo>
                    <a:pt x="4164" y="1869"/>
                  </a:lnTo>
                  <a:lnTo>
                    <a:pt x="4033" y="1973"/>
                  </a:lnTo>
                  <a:cubicBezTo>
                    <a:pt x="4033" y="1973"/>
                    <a:pt x="4007" y="1973"/>
                    <a:pt x="4007" y="1999"/>
                  </a:cubicBezTo>
                  <a:cubicBezTo>
                    <a:pt x="3064" y="2733"/>
                    <a:pt x="2278" y="3597"/>
                    <a:pt x="1702" y="4435"/>
                  </a:cubicBezTo>
                  <a:cubicBezTo>
                    <a:pt x="1519" y="4723"/>
                    <a:pt x="1336" y="5011"/>
                    <a:pt x="1179" y="5299"/>
                  </a:cubicBezTo>
                  <a:cubicBezTo>
                    <a:pt x="1179" y="5299"/>
                    <a:pt x="1153" y="5325"/>
                    <a:pt x="1153" y="5325"/>
                  </a:cubicBezTo>
                  <a:cubicBezTo>
                    <a:pt x="1126" y="5377"/>
                    <a:pt x="1100" y="5430"/>
                    <a:pt x="1100" y="5456"/>
                  </a:cubicBezTo>
                  <a:cubicBezTo>
                    <a:pt x="1074" y="5482"/>
                    <a:pt x="1074" y="5482"/>
                    <a:pt x="1074" y="5482"/>
                  </a:cubicBezTo>
                  <a:cubicBezTo>
                    <a:pt x="315" y="7001"/>
                    <a:pt x="79" y="8493"/>
                    <a:pt x="0" y="9619"/>
                  </a:cubicBezTo>
                  <a:lnTo>
                    <a:pt x="0" y="9645"/>
                  </a:lnTo>
                  <a:cubicBezTo>
                    <a:pt x="0" y="9698"/>
                    <a:pt x="0" y="9750"/>
                    <a:pt x="0" y="9802"/>
                  </a:cubicBezTo>
                  <a:lnTo>
                    <a:pt x="0" y="9829"/>
                  </a:lnTo>
                  <a:cubicBezTo>
                    <a:pt x="0" y="10457"/>
                    <a:pt x="27" y="10954"/>
                    <a:pt x="53" y="11242"/>
                  </a:cubicBezTo>
                  <a:cubicBezTo>
                    <a:pt x="105" y="11923"/>
                    <a:pt x="210" y="13023"/>
                    <a:pt x="629" y="14149"/>
                  </a:cubicBezTo>
                  <a:cubicBezTo>
                    <a:pt x="629" y="14175"/>
                    <a:pt x="629" y="14175"/>
                    <a:pt x="629" y="14175"/>
                  </a:cubicBezTo>
                  <a:lnTo>
                    <a:pt x="681" y="14332"/>
                  </a:lnTo>
                  <a:cubicBezTo>
                    <a:pt x="681" y="14332"/>
                    <a:pt x="707" y="14332"/>
                    <a:pt x="707" y="14358"/>
                  </a:cubicBezTo>
                  <a:cubicBezTo>
                    <a:pt x="995" y="15118"/>
                    <a:pt x="1441" y="15903"/>
                    <a:pt x="2148" y="16636"/>
                  </a:cubicBezTo>
                  <a:cubicBezTo>
                    <a:pt x="2619" y="17134"/>
                    <a:pt x="3169" y="17553"/>
                    <a:pt x="3745" y="17893"/>
                  </a:cubicBezTo>
                  <a:cubicBezTo>
                    <a:pt x="3745" y="17919"/>
                    <a:pt x="3745" y="17919"/>
                    <a:pt x="3771" y="17919"/>
                  </a:cubicBezTo>
                  <a:cubicBezTo>
                    <a:pt x="3797" y="17946"/>
                    <a:pt x="3850" y="17972"/>
                    <a:pt x="3902" y="17998"/>
                  </a:cubicBezTo>
                  <a:lnTo>
                    <a:pt x="3928" y="17998"/>
                  </a:lnTo>
                  <a:cubicBezTo>
                    <a:pt x="5203" y="18704"/>
                    <a:pt x="6656" y="19014"/>
                    <a:pt x="8029" y="19014"/>
                  </a:cubicBezTo>
                  <a:cubicBezTo>
                    <a:pt x="8235" y="19014"/>
                    <a:pt x="8440" y="19007"/>
                    <a:pt x="8641" y="18993"/>
                  </a:cubicBezTo>
                  <a:lnTo>
                    <a:pt x="8877" y="18967"/>
                  </a:lnTo>
                  <a:cubicBezTo>
                    <a:pt x="9296" y="18941"/>
                    <a:pt x="9715" y="18888"/>
                    <a:pt x="10108" y="18784"/>
                  </a:cubicBezTo>
                  <a:cubicBezTo>
                    <a:pt x="11364" y="18496"/>
                    <a:pt x="12412" y="17946"/>
                    <a:pt x="13250" y="17291"/>
                  </a:cubicBezTo>
                  <a:lnTo>
                    <a:pt x="13276" y="17291"/>
                  </a:lnTo>
                  <a:cubicBezTo>
                    <a:pt x="13328" y="17239"/>
                    <a:pt x="13354" y="17213"/>
                    <a:pt x="13407" y="17186"/>
                  </a:cubicBezTo>
                  <a:cubicBezTo>
                    <a:pt x="13407" y="17160"/>
                    <a:pt x="13407" y="17160"/>
                    <a:pt x="13433" y="17160"/>
                  </a:cubicBezTo>
                  <a:cubicBezTo>
                    <a:pt x="14926" y="15956"/>
                    <a:pt x="15790" y="14489"/>
                    <a:pt x="16209" y="13704"/>
                  </a:cubicBezTo>
                  <a:cubicBezTo>
                    <a:pt x="16209" y="13678"/>
                    <a:pt x="16209" y="13678"/>
                    <a:pt x="16209" y="13678"/>
                  </a:cubicBezTo>
                  <a:cubicBezTo>
                    <a:pt x="16235" y="13625"/>
                    <a:pt x="16261" y="13573"/>
                    <a:pt x="16287" y="13521"/>
                  </a:cubicBezTo>
                  <a:cubicBezTo>
                    <a:pt x="16287" y="13521"/>
                    <a:pt x="16287" y="13521"/>
                    <a:pt x="16287" y="13494"/>
                  </a:cubicBezTo>
                  <a:cubicBezTo>
                    <a:pt x="16313" y="13468"/>
                    <a:pt x="16339" y="13416"/>
                    <a:pt x="16366" y="13363"/>
                  </a:cubicBezTo>
                  <a:cubicBezTo>
                    <a:pt x="16654" y="12787"/>
                    <a:pt x="17282" y="11504"/>
                    <a:pt x="17387" y="9698"/>
                  </a:cubicBezTo>
                  <a:cubicBezTo>
                    <a:pt x="17387" y="9593"/>
                    <a:pt x="17413" y="9514"/>
                    <a:pt x="17413" y="9410"/>
                  </a:cubicBezTo>
                  <a:lnTo>
                    <a:pt x="17413" y="9383"/>
                  </a:lnTo>
                  <a:lnTo>
                    <a:pt x="17413" y="9226"/>
                  </a:lnTo>
                  <a:lnTo>
                    <a:pt x="17413" y="9174"/>
                  </a:lnTo>
                  <a:lnTo>
                    <a:pt x="17387" y="9200"/>
                  </a:lnTo>
                  <a:cubicBezTo>
                    <a:pt x="17387" y="7289"/>
                    <a:pt x="16758" y="5822"/>
                    <a:pt x="16339" y="5011"/>
                  </a:cubicBezTo>
                  <a:cubicBezTo>
                    <a:pt x="16339" y="4984"/>
                    <a:pt x="16339" y="4984"/>
                    <a:pt x="16339" y="4984"/>
                  </a:cubicBezTo>
                  <a:cubicBezTo>
                    <a:pt x="16313" y="4932"/>
                    <a:pt x="16287" y="4880"/>
                    <a:pt x="16261" y="4827"/>
                  </a:cubicBezTo>
                  <a:lnTo>
                    <a:pt x="16235" y="4827"/>
                  </a:lnTo>
                  <a:cubicBezTo>
                    <a:pt x="16182" y="4696"/>
                    <a:pt x="16130" y="4592"/>
                    <a:pt x="16078" y="4539"/>
                  </a:cubicBezTo>
                  <a:cubicBezTo>
                    <a:pt x="15763" y="3989"/>
                    <a:pt x="14899" y="2523"/>
                    <a:pt x="13381" y="1397"/>
                  </a:cubicBezTo>
                  <a:lnTo>
                    <a:pt x="13354" y="1397"/>
                  </a:lnTo>
                  <a:cubicBezTo>
                    <a:pt x="13328" y="1371"/>
                    <a:pt x="13276" y="1319"/>
                    <a:pt x="13250" y="1292"/>
                  </a:cubicBezTo>
                  <a:lnTo>
                    <a:pt x="13224" y="1292"/>
                  </a:lnTo>
                  <a:cubicBezTo>
                    <a:pt x="12517" y="795"/>
                    <a:pt x="11652" y="376"/>
                    <a:pt x="10657" y="140"/>
                  </a:cubicBezTo>
                  <a:cubicBezTo>
                    <a:pt x="10150" y="39"/>
                    <a:pt x="9643" y="0"/>
                    <a:pt x="9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1676950" y="3831875"/>
              <a:ext cx="117200" cy="127025"/>
            </a:xfrm>
            <a:custGeom>
              <a:avLst/>
              <a:gdLst/>
              <a:ahLst/>
              <a:cxnLst/>
              <a:rect l="l" t="t" r="r" b="b"/>
              <a:pathLst>
                <a:path w="4688" h="5081" extrusionOk="0">
                  <a:moveTo>
                    <a:pt x="2383" y="0"/>
                  </a:moveTo>
                  <a:cubicBezTo>
                    <a:pt x="2016" y="26"/>
                    <a:pt x="1676" y="131"/>
                    <a:pt x="1362" y="341"/>
                  </a:cubicBezTo>
                  <a:cubicBezTo>
                    <a:pt x="1309" y="367"/>
                    <a:pt x="1283" y="393"/>
                    <a:pt x="1231" y="419"/>
                  </a:cubicBezTo>
                  <a:cubicBezTo>
                    <a:pt x="917" y="629"/>
                    <a:pt x="681" y="891"/>
                    <a:pt x="498" y="1152"/>
                  </a:cubicBezTo>
                  <a:cubicBezTo>
                    <a:pt x="472" y="1152"/>
                    <a:pt x="472" y="1179"/>
                    <a:pt x="472" y="1179"/>
                  </a:cubicBezTo>
                  <a:cubicBezTo>
                    <a:pt x="445" y="1205"/>
                    <a:pt x="419" y="1257"/>
                    <a:pt x="393" y="1283"/>
                  </a:cubicBezTo>
                  <a:cubicBezTo>
                    <a:pt x="184" y="1624"/>
                    <a:pt x="79" y="1964"/>
                    <a:pt x="53" y="2252"/>
                  </a:cubicBezTo>
                  <a:cubicBezTo>
                    <a:pt x="26" y="2304"/>
                    <a:pt x="26" y="2357"/>
                    <a:pt x="26" y="2409"/>
                  </a:cubicBezTo>
                  <a:cubicBezTo>
                    <a:pt x="0" y="2697"/>
                    <a:pt x="0" y="2907"/>
                    <a:pt x="26" y="3011"/>
                  </a:cubicBezTo>
                  <a:cubicBezTo>
                    <a:pt x="26" y="3142"/>
                    <a:pt x="53" y="3326"/>
                    <a:pt x="105" y="3535"/>
                  </a:cubicBezTo>
                  <a:cubicBezTo>
                    <a:pt x="105" y="3588"/>
                    <a:pt x="131" y="3640"/>
                    <a:pt x="131" y="3718"/>
                  </a:cubicBezTo>
                  <a:cubicBezTo>
                    <a:pt x="210" y="3954"/>
                    <a:pt x="341" y="4216"/>
                    <a:pt x="576" y="4452"/>
                  </a:cubicBezTo>
                  <a:cubicBezTo>
                    <a:pt x="655" y="4556"/>
                    <a:pt x="760" y="4635"/>
                    <a:pt x="838" y="4687"/>
                  </a:cubicBezTo>
                  <a:cubicBezTo>
                    <a:pt x="891" y="4713"/>
                    <a:pt x="943" y="4766"/>
                    <a:pt x="995" y="4792"/>
                  </a:cubicBezTo>
                  <a:cubicBezTo>
                    <a:pt x="1336" y="5001"/>
                    <a:pt x="1728" y="5080"/>
                    <a:pt x="2095" y="5080"/>
                  </a:cubicBezTo>
                  <a:lnTo>
                    <a:pt x="2278" y="5080"/>
                  </a:lnTo>
                  <a:cubicBezTo>
                    <a:pt x="2409" y="5080"/>
                    <a:pt x="2566" y="5054"/>
                    <a:pt x="2723" y="5028"/>
                  </a:cubicBezTo>
                  <a:cubicBezTo>
                    <a:pt x="2933" y="4975"/>
                    <a:pt x="3142" y="4897"/>
                    <a:pt x="3326" y="4792"/>
                  </a:cubicBezTo>
                  <a:cubicBezTo>
                    <a:pt x="3378" y="4766"/>
                    <a:pt x="3404" y="4713"/>
                    <a:pt x="3457" y="4687"/>
                  </a:cubicBezTo>
                  <a:cubicBezTo>
                    <a:pt x="3797" y="4478"/>
                    <a:pt x="4033" y="4190"/>
                    <a:pt x="4164" y="3954"/>
                  </a:cubicBezTo>
                  <a:cubicBezTo>
                    <a:pt x="4216" y="3902"/>
                    <a:pt x="4242" y="3849"/>
                    <a:pt x="4268" y="3823"/>
                  </a:cubicBezTo>
                  <a:cubicBezTo>
                    <a:pt x="4321" y="3718"/>
                    <a:pt x="4347" y="3640"/>
                    <a:pt x="4373" y="3588"/>
                  </a:cubicBezTo>
                  <a:cubicBezTo>
                    <a:pt x="4452" y="3457"/>
                    <a:pt x="4583" y="3195"/>
                    <a:pt x="4635" y="2854"/>
                  </a:cubicBezTo>
                  <a:cubicBezTo>
                    <a:pt x="4635" y="2802"/>
                    <a:pt x="4661" y="2750"/>
                    <a:pt x="4661" y="2671"/>
                  </a:cubicBezTo>
                  <a:cubicBezTo>
                    <a:pt x="4661" y="2645"/>
                    <a:pt x="4661" y="2645"/>
                    <a:pt x="4661" y="2619"/>
                  </a:cubicBezTo>
                  <a:lnTo>
                    <a:pt x="4661" y="2593"/>
                  </a:lnTo>
                  <a:cubicBezTo>
                    <a:pt x="4687" y="2200"/>
                    <a:pt x="4609" y="1859"/>
                    <a:pt x="4504" y="1598"/>
                  </a:cubicBezTo>
                  <a:cubicBezTo>
                    <a:pt x="4478" y="1545"/>
                    <a:pt x="4452" y="1493"/>
                    <a:pt x="4452" y="1440"/>
                  </a:cubicBezTo>
                  <a:cubicBezTo>
                    <a:pt x="4399" y="1336"/>
                    <a:pt x="4347" y="1257"/>
                    <a:pt x="4321" y="1205"/>
                  </a:cubicBezTo>
                  <a:cubicBezTo>
                    <a:pt x="4242" y="1100"/>
                    <a:pt x="4059" y="786"/>
                    <a:pt x="3771" y="524"/>
                  </a:cubicBezTo>
                  <a:cubicBezTo>
                    <a:pt x="3745" y="498"/>
                    <a:pt x="3692" y="445"/>
                    <a:pt x="3640" y="419"/>
                  </a:cubicBezTo>
                  <a:cubicBezTo>
                    <a:pt x="3430" y="236"/>
                    <a:pt x="3169" y="105"/>
                    <a:pt x="2854" y="26"/>
                  </a:cubicBezTo>
                  <a:cubicBezTo>
                    <a:pt x="2750" y="0"/>
                    <a:pt x="2645" y="0"/>
                    <a:pt x="2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1722775" y="3658400"/>
              <a:ext cx="19000" cy="174150"/>
            </a:xfrm>
            <a:custGeom>
              <a:avLst/>
              <a:gdLst/>
              <a:ahLst/>
              <a:cxnLst/>
              <a:rect l="l" t="t" r="r" b="b"/>
              <a:pathLst>
                <a:path w="760" h="6966" extrusionOk="0">
                  <a:moveTo>
                    <a:pt x="498" y="0"/>
                  </a:moveTo>
                  <a:cubicBezTo>
                    <a:pt x="445" y="0"/>
                    <a:pt x="393" y="0"/>
                    <a:pt x="341" y="27"/>
                  </a:cubicBezTo>
                  <a:lnTo>
                    <a:pt x="314" y="27"/>
                  </a:lnTo>
                  <a:cubicBezTo>
                    <a:pt x="105" y="1022"/>
                    <a:pt x="0" y="2043"/>
                    <a:pt x="0" y="3064"/>
                  </a:cubicBezTo>
                  <a:cubicBezTo>
                    <a:pt x="0" y="4373"/>
                    <a:pt x="183" y="5682"/>
                    <a:pt x="524" y="6965"/>
                  </a:cubicBezTo>
                  <a:lnTo>
                    <a:pt x="759" y="6965"/>
                  </a:lnTo>
                  <a:lnTo>
                    <a:pt x="759" y="6939"/>
                  </a:lnTo>
                  <a:cubicBezTo>
                    <a:pt x="393" y="5682"/>
                    <a:pt x="210" y="4373"/>
                    <a:pt x="210" y="3064"/>
                  </a:cubicBezTo>
                  <a:cubicBezTo>
                    <a:pt x="210" y="2069"/>
                    <a:pt x="314" y="1022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1618025" y="3704225"/>
              <a:ext cx="94300" cy="139450"/>
            </a:xfrm>
            <a:custGeom>
              <a:avLst/>
              <a:gdLst/>
              <a:ahLst/>
              <a:cxnLst/>
              <a:rect l="l" t="t" r="r" b="b"/>
              <a:pathLst>
                <a:path w="3772" h="5578" extrusionOk="0">
                  <a:moveTo>
                    <a:pt x="184" y="0"/>
                  </a:moveTo>
                  <a:cubicBezTo>
                    <a:pt x="158" y="0"/>
                    <a:pt x="158" y="27"/>
                    <a:pt x="158" y="27"/>
                  </a:cubicBezTo>
                  <a:lnTo>
                    <a:pt x="27" y="131"/>
                  </a:lnTo>
                  <a:lnTo>
                    <a:pt x="1" y="131"/>
                  </a:lnTo>
                  <a:cubicBezTo>
                    <a:pt x="289" y="891"/>
                    <a:pt x="629" y="1624"/>
                    <a:pt x="1048" y="2331"/>
                  </a:cubicBezTo>
                  <a:cubicBezTo>
                    <a:pt x="1729" y="3535"/>
                    <a:pt x="2593" y="4609"/>
                    <a:pt x="3562" y="5551"/>
                  </a:cubicBezTo>
                  <a:lnTo>
                    <a:pt x="3588" y="5578"/>
                  </a:lnTo>
                  <a:lnTo>
                    <a:pt x="3614" y="5551"/>
                  </a:lnTo>
                  <a:cubicBezTo>
                    <a:pt x="3640" y="5525"/>
                    <a:pt x="3693" y="5499"/>
                    <a:pt x="3745" y="5473"/>
                  </a:cubicBezTo>
                  <a:lnTo>
                    <a:pt x="3771" y="5447"/>
                  </a:lnTo>
                  <a:lnTo>
                    <a:pt x="3745" y="5447"/>
                  </a:lnTo>
                  <a:lnTo>
                    <a:pt x="3719" y="5420"/>
                  </a:lnTo>
                  <a:cubicBezTo>
                    <a:pt x="2750" y="4478"/>
                    <a:pt x="1912" y="3404"/>
                    <a:pt x="1231" y="2226"/>
                  </a:cubicBezTo>
                  <a:cubicBezTo>
                    <a:pt x="812" y="1545"/>
                    <a:pt x="472" y="786"/>
                    <a:pt x="184" y="2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1544700" y="3790625"/>
              <a:ext cx="146025" cy="74000"/>
            </a:xfrm>
            <a:custGeom>
              <a:avLst/>
              <a:gdLst/>
              <a:ahLst/>
              <a:cxnLst/>
              <a:rect l="l" t="t" r="r" b="b"/>
              <a:pathLst>
                <a:path w="5841" h="2960" extrusionOk="0">
                  <a:moveTo>
                    <a:pt x="106" y="1"/>
                  </a:moveTo>
                  <a:cubicBezTo>
                    <a:pt x="80" y="1"/>
                    <a:pt x="80" y="27"/>
                    <a:pt x="80" y="27"/>
                  </a:cubicBezTo>
                  <a:cubicBezTo>
                    <a:pt x="53" y="79"/>
                    <a:pt x="27" y="105"/>
                    <a:pt x="1" y="158"/>
                  </a:cubicBezTo>
                  <a:cubicBezTo>
                    <a:pt x="1" y="158"/>
                    <a:pt x="1" y="184"/>
                    <a:pt x="1" y="184"/>
                  </a:cubicBezTo>
                  <a:cubicBezTo>
                    <a:pt x="577" y="655"/>
                    <a:pt x="1179" y="1048"/>
                    <a:pt x="1808" y="1415"/>
                  </a:cubicBezTo>
                  <a:cubicBezTo>
                    <a:pt x="3012" y="2122"/>
                    <a:pt x="4321" y="2645"/>
                    <a:pt x="5683" y="2959"/>
                  </a:cubicBezTo>
                  <a:lnTo>
                    <a:pt x="5709" y="2959"/>
                  </a:lnTo>
                  <a:cubicBezTo>
                    <a:pt x="5709" y="2933"/>
                    <a:pt x="5735" y="2907"/>
                    <a:pt x="5762" y="2881"/>
                  </a:cubicBezTo>
                  <a:lnTo>
                    <a:pt x="5762" y="2855"/>
                  </a:lnTo>
                  <a:cubicBezTo>
                    <a:pt x="5788" y="2855"/>
                    <a:pt x="5788" y="2829"/>
                    <a:pt x="5788" y="2829"/>
                  </a:cubicBezTo>
                  <a:lnTo>
                    <a:pt x="5840" y="2776"/>
                  </a:lnTo>
                  <a:lnTo>
                    <a:pt x="5788" y="2776"/>
                  </a:lnTo>
                  <a:cubicBezTo>
                    <a:pt x="4426" y="2436"/>
                    <a:pt x="3117" y="1938"/>
                    <a:pt x="1912" y="1231"/>
                  </a:cubicBezTo>
                  <a:cubicBezTo>
                    <a:pt x="1284" y="865"/>
                    <a:pt x="656" y="446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1517875" y="3887500"/>
              <a:ext cx="161050" cy="20325"/>
            </a:xfrm>
            <a:custGeom>
              <a:avLst/>
              <a:gdLst/>
              <a:ahLst/>
              <a:cxnLst/>
              <a:rect l="l" t="t" r="r" b="b"/>
              <a:pathLst>
                <a:path w="6442" h="813" extrusionOk="0">
                  <a:moveTo>
                    <a:pt x="6389" y="1"/>
                  </a:moveTo>
                  <a:cubicBezTo>
                    <a:pt x="5237" y="341"/>
                    <a:pt x="4059" y="551"/>
                    <a:pt x="2855" y="603"/>
                  </a:cubicBezTo>
                  <a:lnTo>
                    <a:pt x="2278" y="603"/>
                  </a:lnTo>
                  <a:cubicBezTo>
                    <a:pt x="1519" y="603"/>
                    <a:pt x="760" y="551"/>
                    <a:pt x="27" y="446"/>
                  </a:cubicBezTo>
                  <a:lnTo>
                    <a:pt x="0" y="446"/>
                  </a:lnTo>
                  <a:lnTo>
                    <a:pt x="0" y="472"/>
                  </a:lnTo>
                  <a:cubicBezTo>
                    <a:pt x="0" y="525"/>
                    <a:pt x="0" y="577"/>
                    <a:pt x="0" y="629"/>
                  </a:cubicBezTo>
                  <a:lnTo>
                    <a:pt x="0" y="656"/>
                  </a:lnTo>
                  <a:cubicBezTo>
                    <a:pt x="760" y="760"/>
                    <a:pt x="1519" y="813"/>
                    <a:pt x="2278" y="813"/>
                  </a:cubicBezTo>
                  <a:lnTo>
                    <a:pt x="2855" y="813"/>
                  </a:lnTo>
                  <a:cubicBezTo>
                    <a:pt x="4059" y="760"/>
                    <a:pt x="5237" y="551"/>
                    <a:pt x="6389" y="210"/>
                  </a:cubicBezTo>
                  <a:lnTo>
                    <a:pt x="6416" y="210"/>
                  </a:lnTo>
                  <a:cubicBezTo>
                    <a:pt x="6416" y="158"/>
                    <a:pt x="6416" y="106"/>
                    <a:pt x="6442" y="2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1533575" y="3918925"/>
              <a:ext cx="147975" cy="98225"/>
            </a:xfrm>
            <a:custGeom>
              <a:avLst/>
              <a:gdLst/>
              <a:ahLst/>
              <a:cxnLst/>
              <a:rect l="l" t="t" r="r" b="b"/>
              <a:pathLst>
                <a:path w="5919" h="3929" extrusionOk="0">
                  <a:moveTo>
                    <a:pt x="5840" y="1"/>
                  </a:moveTo>
                  <a:lnTo>
                    <a:pt x="5814" y="53"/>
                  </a:lnTo>
                  <a:cubicBezTo>
                    <a:pt x="4871" y="1022"/>
                    <a:pt x="3798" y="1860"/>
                    <a:pt x="2645" y="2541"/>
                  </a:cubicBezTo>
                  <a:cubicBezTo>
                    <a:pt x="1808" y="3012"/>
                    <a:pt x="917" y="3405"/>
                    <a:pt x="1" y="3719"/>
                  </a:cubicBezTo>
                  <a:cubicBezTo>
                    <a:pt x="1" y="3719"/>
                    <a:pt x="1" y="3745"/>
                    <a:pt x="1" y="3745"/>
                  </a:cubicBezTo>
                  <a:lnTo>
                    <a:pt x="53" y="3902"/>
                  </a:lnTo>
                  <a:cubicBezTo>
                    <a:pt x="53" y="3902"/>
                    <a:pt x="79" y="3902"/>
                    <a:pt x="79" y="3928"/>
                  </a:cubicBezTo>
                  <a:cubicBezTo>
                    <a:pt x="996" y="3614"/>
                    <a:pt x="1886" y="3195"/>
                    <a:pt x="2750" y="2698"/>
                  </a:cubicBezTo>
                  <a:cubicBezTo>
                    <a:pt x="3902" y="2043"/>
                    <a:pt x="4950" y="1205"/>
                    <a:pt x="5892" y="263"/>
                  </a:cubicBezTo>
                  <a:lnTo>
                    <a:pt x="5919" y="236"/>
                  </a:lnTo>
                  <a:lnTo>
                    <a:pt x="5892" y="236"/>
                  </a:lnTo>
                  <a:lnTo>
                    <a:pt x="5892" y="184"/>
                  </a:lnTo>
                  <a:cubicBezTo>
                    <a:pt x="5866" y="132"/>
                    <a:pt x="5866" y="106"/>
                    <a:pt x="5866" y="53"/>
                  </a:cubicBezTo>
                  <a:lnTo>
                    <a:pt x="5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1611475" y="3948400"/>
              <a:ext cx="91025" cy="159750"/>
            </a:xfrm>
            <a:custGeom>
              <a:avLst/>
              <a:gdLst/>
              <a:ahLst/>
              <a:cxnLst/>
              <a:rect l="l" t="t" r="r" b="b"/>
              <a:pathLst>
                <a:path w="3641" h="6390" extrusionOk="0">
                  <a:moveTo>
                    <a:pt x="3457" y="0"/>
                  </a:moveTo>
                  <a:lnTo>
                    <a:pt x="3431" y="26"/>
                  </a:lnTo>
                  <a:cubicBezTo>
                    <a:pt x="3117" y="1283"/>
                    <a:pt x="2619" y="2488"/>
                    <a:pt x="1991" y="3587"/>
                  </a:cubicBezTo>
                  <a:cubicBezTo>
                    <a:pt x="1519" y="4399"/>
                    <a:pt x="734" y="5446"/>
                    <a:pt x="1" y="6284"/>
                  </a:cubicBezTo>
                  <a:cubicBezTo>
                    <a:pt x="1" y="6284"/>
                    <a:pt x="1" y="6310"/>
                    <a:pt x="1" y="6310"/>
                  </a:cubicBezTo>
                  <a:cubicBezTo>
                    <a:pt x="53" y="6337"/>
                    <a:pt x="106" y="6363"/>
                    <a:pt x="158" y="6389"/>
                  </a:cubicBezTo>
                  <a:lnTo>
                    <a:pt x="184" y="6389"/>
                  </a:lnTo>
                  <a:cubicBezTo>
                    <a:pt x="917" y="5551"/>
                    <a:pt x="1703" y="4504"/>
                    <a:pt x="2148" y="3692"/>
                  </a:cubicBezTo>
                  <a:cubicBezTo>
                    <a:pt x="2803" y="2592"/>
                    <a:pt x="3300" y="1388"/>
                    <a:pt x="3640" y="131"/>
                  </a:cubicBezTo>
                  <a:lnTo>
                    <a:pt x="3640" y="105"/>
                  </a:lnTo>
                  <a:lnTo>
                    <a:pt x="3614" y="105"/>
                  </a:lnTo>
                  <a:cubicBezTo>
                    <a:pt x="3562" y="79"/>
                    <a:pt x="3536" y="52"/>
                    <a:pt x="3483" y="26"/>
                  </a:cubicBezTo>
                  <a:lnTo>
                    <a:pt x="3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1728650" y="3958200"/>
              <a:ext cx="19025" cy="174825"/>
            </a:xfrm>
            <a:custGeom>
              <a:avLst/>
              <a:gdLst/>
              <a:ahLst/>
              <a:cxnLst/>
              <a:rect l="l" t="t" r="r" b="b"/>
              <a:pathLst>
                <a:path w="761" h="6993" extrusionOk="0">
                  <a:moveTo>
                    <a:pt x="1" y="1"/>
                  </a:moveTo>
                  <a:lnTo>
                    <a:pt x="1" y="53"/>
                  </a:lnTo>
                  <a:cubicBezTo>
                    <a:pt x="367" y="1310"/>
                    <a:pt x="551" y="2619"/>
                    <a:pt x="551" y="3928"/>
                  </a:cubicBezTo>
                  <a:cubicBezTo>
                    <a:pt x="551" y="4897"/>
                    <a:pt x="420" y="5971"/>
                    <a:pt x="210" y="6992"/>
                  </a:cubicBezTo>
                  <a:lnTo>
                    <a:pt x="446" y="6966"/>
                  </a:lnTo>
                  <a:cubicBezTo>
                    <a:pt x="629" y="5971"/>
                    <a:pt x="760" y="4950"/>
                    <a:pt x="760" y="3928"/>
                  </a:cubicBezTo>
                  <a:cubicBezTo>
                    <a:pt x="734" y="2593"/>
                    <a:pt x="577" y="1284"/>
                    <a:pt x="210" y="27"/>
                  </a:cubicBezTo>
                  <a:lnTo>
                    <a:pt x="210" y="1"/>
                  </a:lnTo>
                  <a:lnTo>
                    <a:pt x="184" y="1"/>
                  </a:lnTo>
                  <a:cubicBezTo>
                    <a:pt x="158" y="14"/>
                    <a:pt x="132" y="20"/>
                    <a:pt x="106" y="20"/>
                  </a:cubicBezTo>
                  <a:cubicBezTo>
                    <a:pt x="79" y="20"/>
                    <a:pt x="53" y="14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1758775" y="3948400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184" y="0"/>
                  </a:moveTo>
                  <a:lnTo>
                    <a:pt x="157" y="26"/>
                  </a:lnTo>
                  <a:cubicBezTo>
                    <a:pt x="131" y="52"/>
                    <a:pt x="79" y="79"/>
                    <a:pt x="26" y="105"/>
                  </a:cubicBezTo>
                  <a:lnTo>
                    <a:pt x="0" y="131"/>
                  </a:lnTo>
                  <a:lnTo>
                    <a:pt x="26" y="157"/>
                  </a:lnTo>
                  <a:cubicBezTo>
                    <a:pt x="995" y="1074"/>
                    <a:pt x="1833" y="2147"/>
                    <a:pt x="2514" y="3325"/>
                  </a:cubicBezTo>
                  <a:cubicBezTo>
                    <a:pt x="2959" y="4059"/>
                    <a:pt x="3326" y="4870"/>
                    <a:pt x="3614" y="5682"/>
                  </a:cubicBezTo>
                  <a:lnTo>
                    <a:pt x="3640" y="5682"/>
                  </a:lnTo>
                  <a:cubicBezTo>
                    <a:pt x="3666" y="5630"/>
                    <a:pt x="3718" y="5604"/>
                    <a:pt x="3771" y="5577"/>
                  </a:cubicBezTo>
                  <a:cubicBezTo>
                    <a:pt x="3771" y="5551"/>
                    <a:pt x="3797" y="5551"/>
                    <a:pt x="3797" y="5551"/>
                  </a:cubicBezTo>
                  <a:cubicBezTo>
                    <a:pt x="3509" y="4739"/>
                    <a:pt x="3116" y="3954"/>
                    <a:pt x="2697" y="3195"/>
                  </a:cubicBezTo>
                  <a:cubicBezTo>
                    <a:pt x="2016" y="2042"/>
                    <a:pt x="1179" y="969"/>
                    <a:pt x="210" y="26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1780375" y="3926125"/>
              <a:ext cx="145350" cy="74650"/>
            </a:xfrm>
            <a:custGeom>
              <a:avLst/>
              <a:gdLst/>
              <a:ahLst/>
              <a:cxnLst/>
              <a:rect l="l" t="t" r="r" b="b"/>
              <a:pathLst>
                <a:path w="5814" h="2986" extrusionOk="0">
                  <a:moveTo>
                    <a:pt x="105" y="1"/>
                  </a:moveTo>
                  <a:lnTo>
                    <a:pt x="105" y="27"/>
                  </a:lnTo>
                  <a:cubicBezTo>
                    <a:pt x="79" y="79"/>
                    <a:pt x="53" y="132"/>
                    <a:pt x="27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88" y="551"/>
                    <a:pt x="2697" y="1048"/>
                    <a:pt x="3902" y="1755"/>
                  </a:cubicBezTo>
                  <a:cubicBezTo>
                    <a:pt x="4530" y="2096"/>
                    <a:pt x="5133" y="2515"/>
                    <a:pt x="5709" y="2986"/>
                  </a:cubicBezTo>
                  <a:cubicBezTo>
                    <a:pt x="5709" y="2960"/>
                    <a:pt x="5709" y="2960"/>
                    <a:pt x="5709" y="2960"/>
                  </a:cubicBezTo>
                  <a:cubicBezTo>
                    <a:pt x="5735" y="2907"/>
                    <a:pt x="5761" y="2855"/>
                    <a:pt x="5787" y="2803"/>
                  </a:cubicBezTo>
                  <a:cubicBezTo>
                    <a:pt x="5787" y="2803"/>
                    <a:pt x="5787" y="2776"/>
                    <a:pt x="5787" y="2776"/>
                  </a:cubicBezTo>
                  <a:lnTo>
                    <a:pt x="5813" y="2776"/>
                  </a:lnTo>
                  <a:cubicBezTo>
                    <a:pt x="5237" y="2331"/>
                    <a:pt x="4635" y="1912"/>
                    <a:pt x="4007" y="1572"/>
                  </a:cubicBezTo>
                  <a:cubicBezTo>
                    <a:pt x="2802" y="865"/>
                    <a:pt x="1493" y="341"/>
                    <a:pt x="131" y="27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1792150" y="3883575"/>
              <a:ext cx="161075" cy="20325"/>
            </a:xfrm>
            <a:custGeom>
              <a:avLst/>
              <a:gdLst/>
              <a:ahLst/>
              <a:cxnLst/>
              <a:rect l="l" t="t" r="r" b="b"/>
              <a:pathLst>
                <a:path w="6443" h="813" extrusionOk="0">
                  <a:moveTo>
                    <a:pt x="3536" y="1"/>
                  </a:moveTo>
                  <a:cubicBezTo>
                    <a:pt x="2357" y="53"/>
                    <a:pt x="1179" y="263"/>
                    <a:pt x="27" y="577"/>
                  </a:cubicBezTo>
                  <a:lnTo>
                    <a:pt x="27" y="603"/>
                  </a:lnTo>
                  <a:cubicBezTo>
                    <a:pt x="27" y="682"/>
                    <a:pt x="1" y="734"/>
                    <a:pt x="1" y="786"/>
                  </a:cubicBezTo>
                  <a:lnTo>
                    <a:pt x="1" y="813"/>
                  </a:lnTo>
                  <a:lnTo>
                    <a:pt x="27" y="813"/>
                  </a:lnTo>
                  <a:cubicBezTo>
                    <a:pt x="1179" y="472"/>
                    <a:pt x="2357" y="263"/>
                    <a:pt x="3562" y="210"/>
                  </a:cubicBezTo>
                  <a:lnTo>
                    <a:pt x="4138" y="210"/>
                  </a:lnTo>
                  <a:cubicBezTo>
                    <a:pt x="4897" y="210"/>
                    <a:pt x="5683" y="263"/>
                    <a:pt x="6442" y="394"/>
                  </a:cubicBezTo>
                  <a:lnTo>
                    <a:pt x="6442" y="367"/>
                  </a:lnTo>
                  <a:lnTo>
                    <a:pt x="6442" y="210"/>
                  </a:lnTo>
                  <a:lnTo>
                    <a:pt x="6442" y="184"/>
                  </a:lnTo>
                  <a:cubicBezTo>
                    <a:pt x="5683" y="53"/>
                    <a:pt x="4923" y="1"/>
                    <a:pt x="4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1786925" y="3778200"/>
              <a:ext cx="139450" cy="95600"/>
            </a:xfrm>
            <a:custGeom>
              <a:avLst/>
              <a:gdLst/>
              <a:ahLst/>
              <a:cxnLst/>
              <a:rect l="l" t="t" r="r" b="b"/>
              <a:pathLst>
                <a:path w="5578" h="3824" extrusionOk="0">
                  <a:moveTo>
                    <a:pt x="5473" y="0"/>
                  </a:moveTo>
                  <a:cubicBezTo>
                    <a:pt x="4713" y="288"/>
                    <a:pt x="3954" y="655"/>
                    <a:pt x="3247" y="1048"/>
                  </a:cubicBezTo>
                  <a:cubicBezTo>
                    <a:pt x="2069" y="1755"/>
                    <a:pt x="969" y="2592"/>
                    <a:pt x="26" y="3587"/>
                  </a:cubicBezTo>
                  <a:lnTo>
                    <a:pt x="0" y="3614"/>
                  </a:lnTo>
                  <a:lnTo>
                    <a:pt x="26" y="3614"/>
                  </a:lnTo>
                  <a:cubicBezTo>
                    <a:pt x="26" y="3666"/>
                    <a:pt x="53" y="3718"/>
                    <a:pt x="79" y="3771"/>
                  </a:cubicBezTo>
                  <a:lnTo>
                    <a:pt x="79" y="3823"/>
                  </a:lnTo>
                  <a:lnTo>
                    <a:pt x="131" y="3797"/>
                  </a:lnTo>
                  <a:cubicBezTo>
                    <a:pt x="1074" y="2802"/>
                    <a:pt x="2174" y="1938"/>
                    <a:pt x="3352" y="1231"/>
                  </a:cubicBezTo>
                  <a:cubicBezTo>
                    <a:pt x="4059" y="838"/>
                    <a:pt x="4818" y="471"/>
                    <a:pt x="5577" y="183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1767275" y="3689825"/>
              <a:ext cx="85775" cy="156475"/>
            </a:xfrm>
            <a:custGeom>
              <a:avLst/>
              <a:gdLst/>
              <a:ahLst/>
              <a:cxnLst/>
              <a:rect l="l" t="t" r="r" b="b"/>
              <a:pathLst>
                <a:path w="3431" h="6259" extrusionOk="0">
                  <a:moveTo>
                    <a:pt x="3248" y="0"/>
                  </a:moveTo>
                  <a:cubicBezTo>
                    <a:pt x="2593" y="760"/>
                    <a:pt x="1991" y="1545"/>
                    <a:pt x="1493" y="2409"/>
                  </a:cubicBezTo>
                  <a:cubicBezTo>
                    <a:pt x="839" y="3561"/>
                    <a:pt x="341" y="4818"/>
                    <a:pt x="1" y="6101"/>
                  </a:cubicBezTo>
                  <a:lnTo>
                    <a:pt x="1" y="6127"/>
                  </a:lnTo>
                  <a:lnTo>
                    <a:pt x="27" y="6127"/>
                  </a:lnTo>
                  <a:cubicBezTo>
                    <a:pt x="53" y="6154"/>
                    <a:pt x="105" y="6206"/>
                    <a:pt x="158" y="6232"/>
                  </a:cubicBezTo>
                  <a:lnTo>
                    <a:pt x="184" y="6258"/>
                  </a:lnTo>
                  <a:lnTo>
                    <a:pt x="184" y="6232"/>
                  </a:lnTo>
                  <a:cubicBezTo>
                    <a:pt x="524" y="4923"/>
                    <a:pt x="1022" y="3666"/>
                    <a:pt x="1676" y="2540"/>
                  </a:cubicBezTo>
                  <a:cubicBezTo>
                    <a:pt x="2174" y="1676"/>
                    <a:pt x="2750" y="864"/>
                    <a:pt x="3405" y="131"/>
                  </a:cubicBezTo>
                  <a:lnTo>
                    <a:pt x="3431" y="131"/>
                  </a:lnTo>
                  <a:cubicBezTo>
                    <a:pt x="3405" y="131"/>
                    <a:pt x="3405" y="105"/>
                    <a:pt x="3405" y="105"/>
                  </a:cubicBezTo>
                  <a:cubicBezTo>
                    <a:pt x="3352" y="79"/>
                    <a:pt x="3326" y="53"/>
                    <a:pt x="3274" y="26"/>
                  </a:cubicBezTo>
                  <a:cubicBezTo>
                    <a:pt x="3274" y="26"/>
                    <a:pt x="3248" y="0"/>
                    <a:pt x="3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7" name="Google Shape;1347;p24"/>
          <p:cNvSpPr/>
          <p:nvPr/>
        </p:nvSpPr>
        <p:spPr>
          <a:xfrm>
            <a:off x="1431293" y="4732223"/>
            <a:ext cx="1730553" cy="411268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4"/>
          <p:cNvSpPr/>
          <p:nvPr/>
        </p:nvSpPr>
        <p:spPr>
          <a:xfrm>
            <a:off x="-418775" y="4542994"/>
            <a:ext cx="2530663" cy="60049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4"/>
          <p:cNvSpPr/>
          <p:nvPr/>
        </p:nvSpPr>
        <p:spPr>
          <a:xfrm>
            <a:off x="7968938" y="1933125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4"/>
          <p:cNvSpPr/>
          <p:nvPr/>
        </p:nvSpPr>
        <p:spPr>
          <a:xfrm>
            <a:off x="1431300" y="-215000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4"/>
          <p:cNvSpPr/>
          <p:nvPr/>
        </p:nvSpPr>
        <p:spPr>
          <a:xfrm>
            <a:off x="3619861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4"/>
          <p:cNvSpPr/>
          <p:nvPr/>
        </p:nvSpPr>
        <p:spPr>
          <a:xfrm>
            <a:off x="5601698" y="-21742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24"/>
          <p:cNvGrpSpPr/>
          <p:nvPr/>
        </p:nvGrpSpPr>
        <p:grpSpPr>
          <a:xfrm>
            <a:off x="460538" y="308900"/>
            <a:ext cx="8222925" cy="3937675"/>
            <a:chOff x="-841475" y="308900"/>
            <a:chExt cx="8222925" cy="3937675"/>
          </a:xfrm>
        </p:grpSpPr>
        <p:sp>
          <p:nvSpPr>
            <p:cNvPr id="1354" name="Google Shape;1354;p24"/>
            <p:cNvSpPr/>
            <p:nvPr/>
          </p:nvSpPr>
          <p:spPr>
            <a:xfrm>
              <a:off x="6246425" y="198717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-208900" y="705475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7188300" y="2822275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5212400" y="413462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4368375" y="81025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5733725" y="4966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-738700" y="29120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493975" y="23830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-841475" y="30890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1102950" y="8396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24"/>
          <p:cNvGrpSpPr/>
          <p:nvPr/>
        </p:nvGrpSpPr>
        <p:grpSpPr>
          <a:xfrm>
            <a:off x="1291550" y="694713"/>
            <a:ext cx="6560900" cy="3918513"/>
            <a:chOff x="59150" y="255975"/>
            <a:chExt cx="6560900" cy="3918513"/>
          </a:xfrm>
        </p:grpSpPr>
        <p:sp>
          <p:nvSpPr>
            <p:cNvPr id="1365" name="Google Shape;1365;p24"/>
            <p:cNvSpPr/>
            <p:nvPr/>
          </p:nvSpPr>
          <p:spPr>
            <a:xfrm>
              <a:off x="6561100" y="2550438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59150" y="27969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5831775" y="6926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333325" y="4012763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373750" y="255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2215375" y="3569525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24"/>
          <p:cNvGrpSpPr/>
          <p:nvPr/>
        </p:nvGrpSpPr>
        <p:grpSpPr>
          <a:xfrm rot="2700000">
            <a:off x="2779236" y="4603806"/>
            <a:ext cx="223248" cy="478870"/>
            <a:chOff x="5326125" y="3018500"/>
            <a:chExt cx="223250" cy="478875"/>
          </a:xfrm>
        </p:grpSpPr>
        <p:sp>
          <p:nvSpPr>
            <p:cNvPr id="1372" name="Google Shape;1372;p24"/>
            <p:cNvSpPr/>
            <p:nvPr/>
          </p:nvSpPr>
          <p:spPr>
            <a:xfrm>
              <a:off x="5326125" y="3153500"/>
              <a:ext cx="223250" cy="343875"/>
            </a:xfrm>
            <a:custGeom>
              <a:avLst/>
              <a:gdLst/>
              <a:ahLst/>
              <a:cxnLst/>
              <a:rect l="l" t="t" r="r" b="b"/>
              <a:pathLst>
                <a:path w="8930" h="13755" extrusionOk="0">
                  <a:moveTo>
                    <a:pt x="7171" y="0"/>
                  </a:moveTo>
                  <a:lnTo>
                    <a:pt x="1" y="1131"/>
                  </a:lnTo>
                  <a:lnTo>
                    <a:pt x="2141" y="13755"/>
                  </a:lnTo>
                  <a:lnTo>
                    <a:pt x="8929" y="12615"/>
                  </a:lnTo>
                  <a:lnTo>
                    <a:pt x="7212" y="309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326125" y="3018500"/>
              <a:ext cx="179300" cy="210700"/>
            </a:xfrm>
            <a:custGeom>
              <a:avLst/>
              <a:gdLst/>
              <a:ahLst/>
              <a:cxnLst/>
              <a:rect l="l" t="t" r="r" b="b"/>
              <a:pathLst>
                <a:path w="7172" h="8428" extrusionOk="0">
                  <a:moveTo>
                    <a:pt x="2777" y="1"/>
                  </a:moveTo>
                  <a:cubicBezTo>
                    <a:pt x="2373" y="1"/>
                    <a:pt x="1968" y="256"/>
                    <a:pt x="1824" y="712"/>
                  </a:cubicBezTo>
                  <a:lnTo>
                    <a:pt x="1" y="6531"/>
                  </a:lnTo>
                  <a:lnTo>
                    <a:pt x="2166" y="8428"/>
                  </a:lnTo>
                  <a:lnTo>
                    <a:pt x="3224" y="6824"/>
                  </a:lnTo>
                  <a:lnTo>
                    <a:pt x="5600" y="7915"/>
                  </a:lnTo>
                  <a:lnTo>
                    <a:pt x="5600" y="7907"/>
                  </a:lnTo>
                  <a:lnTo>
                    <a:pt x="7171" y="5400"/>
                  </a:lnTo>
                  <a:lnTo>
                    <a:pt x="3525" y="387"/>
                  </a:lnTo>
                  <a:cubicBezTo>
                    <a:pt x="3335" y="123"/>
                    <a:pt x="3056" y="1"/>
                    <a:pt x="2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353200" y="3018850"/>
              <a:ext cx="97275" cy="76875"/>
            </a:xfrm>
            <a:custGeom>
              <a:avLst/>
              <a:gdLst/>
              <a:ahLst/>
              <a:cxnLst/>
              <a:rect l="l" t="t" r="r" b="b"/>
              <a:pathLst>
                <a:path w="3891" h="3075" extrusionOk="0">
                  <a:moveTo>
                    <a:pt x="1692" y="0"/>
                  </a:moveTo>
                  <a:cubicBezTo>
                    <a:pt x="1288" y="0"/>
                    <a:pt x="885" y="254"/>
                    <a:pt x="741" y="714"/>
                  </a:cubicBezTo>
                  <a:lnTo>
                    <a:pt x="0" y="3075"/>
                  </a:lnTo>
                  <a:lnTo>
                    <a:pt x="3891" y="2367"/>
                  </a:lnTo>
                  <a:lnTo>
                    <a:pt x="2450" y="389"/>
                  </a:lnTo>
                  <a:cubicBezTo>
                    <a:pt x="2256" y="124"/>
                    <a:pt x="1974" y="0"/>
                    <a:pt x="1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462675" y="3213075"/>
              <a:ext cx="47625" cy="244825"/>
            </a:xfrm>
            <a:custGeom>
              <a:avLst/>
              <a:gdLst/>
              <a:ahLst/>
              <a:cxnLst/>
              <a:rect l="l" t="t" r="r" b="b"/>
              <a:pathLst>
                <a:path w="1905" h="9793" extrusionOk="0">
                  <a:moveTo>
                    <a:pt x="132" y="1"/>
                  </a:moveTo>
                  <a:cubicBezTo>
                    <a:pt x="126" y="1"/>
                    <a:pt x="120" y="1"/>
                    <a:pt x="114" y="2"/>
                  </a:cubicBezTo>
                  <a:cubicBezTo>
                    <a:pt x="49" y="18"/>
                    <a:pt x="0" y="83"/>
                    <a:pt x="8" y="148"/>
                  </a:cubicBezTo>
                  <a:lnTo>
                    <a:pt x="1636" y="9687"/>
                  </a:lnTo>
                  <a:cubicBezTo>
                    <a:pt x="1652" y="9744"/>
                    <a:pt x="1701" y="9793"/>
                    <a:pt x="1766" y="9793"/>
                  </a:cubicBezTo>
                  <a:cubicBezTo>
                    <a:pt x="1774" y="9793"/>
                    <a:pt x="1783" y="9785"/>
                    <a:pt x="1783" y="9785"/>
                  </a:cubicBezTo>
                  <a:cubicBezTo>
                    <a:pt x="1856" y="9777"/>
                    <a:pt x="1905" y="9711"/>
                    <a:pt x="1888" y="9638"/>
                  </a:cubicBezTo>
                  <a:lnTo>
                    <a:pt x="261" y="108"/>
                  </a:lnTo>
                  <a:cubicBezTo>
                    <a:pt x="253" y="41"/>
                    <a:pt x="19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376800" y="3226100"/>
              <a:ext cx="40725" cy="247675"/>
            </a:xfrm>
            <a:custGeom>
              <a:avLst/>
              <a:gdLst/>
              <a:ahLst/>
              <a:cxnLst/>
              <a:rect l="l" t="t" r="r" b="b"/>
              <a:pathLst>
                <a:path w="1629" h="9907" extrusionOk="0">
                  <a:moveTo>
                    <a:pt x="130" y="1"/>
                  </a:moveTo>
                  <a:cubicBezTo>
                    <a:pt x="125" y="1"/>
                    <a:pt x="120" y="1"/>
                    <a:pt x="114" y="2"/>
                  </a:cubicBezTo>
                  <a:cubicBezTo>
                    <a:pt x="49" y="10"/>
                    <a:pt x="1" y="75"/>
                    <a:pt x="9" y="148"/>
                  </a:cubicBezTo>
                  <a:lnTo>
                    <a:pt x="1368" y="9793"/>
                  </a:lnTo>
                  <a:cubicBezTo>
                    <a:pt x="1376" y="9858"/>
                    <a:pt x="1425" y="9907"/>
                    <a:pt x="1490" y="9907"/>
                  </a:cubicBezTo>
                  <a:cubicBezTo>
                    <a:pt x="1498" y="9907"/>
                    <a:pt x="1498" y="9898"/>
                    <a:pt x="1506" y="9898"/>
                  </a:cubicBezTo>
                  <a:cubicBezTo>
                    <a:pt x="1579" y="9890"/>
                    <a:pt x="1628" y="9825"/>
                    <a:pt x="1612" y="9760"/>
                  </a:cubicBezTo>
                  <a:lnTo>
                    <a:pt x="261" y="107"/>
                  </a:lnTo>
                  <a:cubicBezTo>
                    <a:pt x="253" y="47"/>
                    <a:pt x="197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7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5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5" y="1733438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2"/>
          <p:cNvSpPr/>
          <p:nvPr/>
        </p:nvSpPr>
        <p:spPr>
          <a:xfrm>
            <a:off x="7034747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2"/>
          <p:cNvSpPr/>
          <p:nvPr/>
        </p:nvSpPr>
        <p:spPr>
          <a:xfrm>
            <a:off x="-329452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0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8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5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0" r:id="rId4"/>
    <p:sldLayoutId id="2147483664" r:id="rId5"/>
    <p:sldLayoutId id="2147483667" r:id="rId6"/>
    <p:sldLayoutId id="2147483669" r:id="rId7"/>
    <p:sldLayoutId id="2147483670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37"/>
          <p:cNvSpPr txBox="1">
            <a:spLocks noGrp="1"/>
          </p:cNvSpPr>
          <p:nvPr>
            <p:ph type="ctrTitle"/>
          </p:nvPr>
        </p:nvSpPr>
        <p:spPr>
          <a:xfrm>
            <a:off x="1918200" y="957665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Unit 7:</a:t>
            </a:r>
            <a:br>
              <a:rPr lang="en" sz="6600" dirty="0">
                <a:solidFill>
                  <a:schemeClr val="dk2"/>
                </a:solidFill>
              </a:rPr>
            </a:br>
            <a:r>
              <a:rPr lang="en" sz="6600" dirty="0">
                <a:solidFill>
                  <a:schemeClr val="dk2"/>
                </a:solidFill>
              </a:rPr>
              <a:t>TELEVISION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1947" name="Google Shape;1947;p37"/>
          <p:cNvSpPr txBox="1">
            <a:spLocks noGrp="1"/>
          </p:cNvSpPr>
          <p:nvPr>
            <p:ph type="subTitle" idx="1"/>
          </p:nvPr>
        </p:nvSpPr>
        <p:spPr>
          <a:xfrm>
            <a:off x="1918200" y="3397473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1: GETTING STARTED</a:t>
            </a:r>
            <a:endParaRPr dirty="0"/>
          </a:p>
        </p:txBody>
      </p:sp>
      <p:grpSp>
        <p:nvGrpSpPr>
          <p:cNvPr id="1948" name="Google Shape;1948;p37"/>
          <p:cNvGrpSpPr/>
          <p:nvPr/>
        </p:nvGrpSpPr>
        <p:grpSpPr>
          <a:xfrm>
            <a:off x="7071439" y="797101"/>
            <a:ext cx="682176" cy="922740"/>
            <a:chOff x="1963650" y="2700700"/>
            <a:chExt cx="486400" cy="657925"/>
          </a:xfrm>
        </p:grpSpPr>
        <p:sp>
          <p:nvSpPr>
            <p:cNvPr id="1949" name="Google Shape;1949;p37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37"/>
          <p:cNvGrpSpPr/>
          <p:nvPr/>
        </p:nvGrpSpPr>
        <p:grpSpPr>
          <a:xfrm>
            <a:off x="333108" y="490021"/>
            <a:ext cx="1670935" cy="2734087"/>
            <a:chOff x="372926" y="-991936"/>
            <a:chExt cx="2315598" cy="3788924"/>
          </a:xfrm>
        </p:grpSpPr>
        <p:grpSp>
          <p:nvGrpSpPr>
            <p:cNvPr id="1964" name="Google Shape;1964;p37"/>
            <p:cNvGrpSpPr/>
            <p:nvPr/>
          </p:nvGrpSpPr>
          <p:grpSpPr>
            <a:xfrm>
              <a:off x="804581" y="-991936"/>
              <a:ext cx="970460" cy="2590873"/>
              <a:chOff x="1120525" y="753900"/>
              <a:chExt cx="691950" cy="1847325"/>
            </a:xfrm>
          </p:grpSpPr>
          <p:sp>
            <p:nvSpPr>
              <p:cNvPr id="1965" name="Google Shape;1965;p37"/>
              <p:cNvSpPr/>
              <p:nvPr/>
            </p:nvSpPr>
            <p:spPr>
              <a:xfrm>
                <a:off x="1120525" y="753900"/>
                <a:ext cx="691950" cy="758075"/>
              </a:xfrm>
              <a:custGeom>
                <a:avLst/>
                <a:gdLst/>
                <a:ahLst/>
                <a:cxnLst/>
                <a:rect l="l" t="t" r="r" b="b"/>
                <a:pathLst>
                  <a:path w="27678" h="30323" extrusionOk="0">
                    <a:moveTo>
                      <a:pt x="13826" y="1"/>
                    </a:moveTo>
                    <a:cubicBezTo>
                      <a:pt x="6206" y="1"/>
                      <a:pt x="1" y="6809"/>
                      <a:pt x="1" y="15162"/>
                    </a:cubicBezTo>
                    <a:cubicBezTo>
                      <a:pt x="1" y="23541"/>
                      <a:pt x="6206" y="30322"/>
                      <a:pt x="13826" y="30322"/>
                    </a:cubicBezTo>
                    <a:cubicBezTo>
                      <a:pt x="21472" y="30322"/>
                      <a:pt x="27677" y="23541"/>
                      <a:pt x="27677" y="15162"/>
                    </a:cubicBezTo>
                    <a:cubicBezTo>
                      <a:pt x="27677" y="6809"/>
                      <a:pt x="21472" y="1"/>
                      <a:pt x="13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1410525" y="1017050"/>
                <a:ext cx="1172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89" extrusionOk="0">
                    <a:moveTo>
                      <a:pt x="0" y="1"/>
                    </a:moveTo>
                    <a:cubicBezTo>
                      <a:pt x="0" y="1363"/>
                      <a:pt x="1048" y="2488"/>
                      <a:pt x="2357" y="2488"/>
                    </a:cubicBezTo>
                    <a:cubicBezTo>
                      <a:pt x="3640" y="2488"/>
                      <a:pt x="4687" y="1363"/>
                      <a:pt x="4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1570900" y="955525"/>
                <a:ext cx="13750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138" fill="none" extrusionOk="0">
                    <a:moveTo>
                      <a:pt x="5447" y="4138"/>
                    </a:moveTo>
                    <a:cubicBezTo>
                      <a:pt x="5499" y="1912"/>
                      <a:pt x="4321" y="53"/>
                      <a:pt x="2828" y="27"/>
                    </a:cubicBezTo>
                    <a:cubicBezTo>
                      <a:pt x="1336" y="1"/>
                      <a:pt x="53" y="1781"/>
                      <a:pt x="0" y="400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231800" y="947025"/>
                <a:ext cx="13685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4164" fill="none" extrusionOk="0">
                    <a:moveTo>
                      <a:pt x="5421" y="4164"/>
                    </a:moveTo>
                    <a:cubicBezTo>
                      <a:pt x="5473" y="1912"/>
                      <a:pt x="4295" y="53"/>
                      <a:pt x="2803" y="26"/>
                    </a:cubicBezTo>
                    <a:cubicBezTo>
                      <a:pt x="1310" y="0"/>
                      <a:pt x="53" y="1781"/>
                      <a:pt x="1" y="4006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14737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26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26" y="4426"/>
                    </a:cubicBezTo>
                    <a:cubicBezTo>
                      <a:pt x="3456" y="4426"/>
                      <a:pt x="4425" y="3431"/>
                      <a:pt x="4425" y="2226"/>
                    </a:cubicBezTo>
                    <a:cubicBezTo>
                      <a:pt x="4425" y="996"/>
                      <a:pt x="3456" y="1"/>
                      <a:pt x="2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168022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00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00" y="4426"/>
                    </a:cubicBezTo>
                    <a:cubicBezTo>
                      <a:pt x="3430" y="4426"/>
                      <a:pt x="4425" y="3431"/>
                      <a:pt x="4425" y="2226"/>
                    </a:cubicBezTo>
                    <a:cubicBezTo>
                      <a:pt x="4425" y="996"/>
                      <a:pt x="3430" y="1"/>
                      <a:pt x="2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1221325" y="792525"/>
                <a:ext cx="2455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821" h="5212" fill="none" extrusionOk="0">
                    <a:moveTo>
                      <a:pt x="1" y="5211"/>
                    </a:moveTo>
                    <a:cubicBezTo>
                      <a:pt x="2279" y="2043"/>
                      <a:pt x="5840" y="1"/>
                      <a:pt x="9820" y="1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1187300" y="947675"/>
                <a:ext cx="183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41" fill="none" extrusionOk="0">
                    <a:moveTo>
                      <a:pt x="0" y="1441"/>
                    </a:moveTo>
                    <a:cubicBezTo>
                      <a:pt x="210" y="943"/>
                      <a:pt x="472" y="446"/>
                      <a:pt x="733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1466150" y="1390175"/>
                <a:ext cx="204275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353" fill="none" extrusionOk="0">
                    <a:moveTo>
                      <a:pt x="8170" y="1"/>
                    </a:moveTo>
                    <a:cubicBezTo>
                      <a:pt x="6809" y="1310"/>
                      <a:pt x="5159" y="2305"/>
                      <a:pt x="3352" y="2855"/>
                    </a:cubicBezTo>
                    <a:cubicBezTo>
                      <a:pt x="2305" y="3169"/>
                      <a:pt x="1179" y="3353"/>
                      <a:pt x="1" y="3353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1392850" y="1551875"/>
                <a:ext cx="16170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1974" fill="none" extrusionOk="0">
                    <a:moveTo>
                      <a:pt x="3483" y="0"/>
                    </a:moveTo>
                    <a:cubicBezTo>
                      <a:pt x="3483" y="0"/>
                      <a:pt x="0" y="3274"/>
                      <a:pt x="995" y="12569"/>
                    </a:cubicBezTo>
                    <a:cubicBezTo>
                      <a:pt x="1624" y="18460"/>
                      <a:pt x="6468" y="22519"/>
                      <a:pt x="4844" y="28751"/>
                    </a:cubicBezTo>
                    <a:cubicBezTo>
                      <a:pt x="3221" y="34983"/>
                      <a:pt x="4033" y="41555"/>
                      <a:pt x="5316" y="41974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1403975" y="1506700"/>
                <a:ext cx="1250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138" extrusionOk="0">
                    <a:moveTo>
                      <a:pt x="1231" y="1"/>
                    </a:moveTo>
                    <a:lnTo>
                      <a:pt x="262" y="2645"/>
                    </a:lnTo>
                    <a:cubicBezTo>
                      <a:pt x="0" y="3326"/>
                      <a:pt x="367" y="4138"/>
                      <a:pt x="943" y="4138"/>
                    </a:cubicBezTo>
                    <a:lnTo>
                      <a:pt x="4059" y="4138"/>
                    </a:lnTo>
                    <a:cubicBezTo>
                      <a:pt x="4635" y="4138"/>
                      <a:pt x="5002" y="3326"/>
                      <a:pt x="4740" y="2645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1417725" y="1507350"/>
                <a:ext cx="96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25" fill="none" extrusionOk="0">
                    <a:moveTo>
                      <a:pt x="0" y="27"/>
                    </a:moveTo>
                    <a:cubicBezTo>
                      <a:pt x="0" y="27"/>
                      <a:pt x="1283" y="525"/>
                      <a:pt x="3849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1411825" y="1520450"/>
                <a:ext cx="1008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891" fill="none" extrusionOk="0">
                    <a:moveTo>
                      <a:pt x="1" y="524"/>
                    </a:moveTo>
                    <a:cubicBezTo>
                      <a:pt x="1" y="524"/>
                      <a:pt x="1205" y="891"/>
                      <a:pt x="4033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8" name="Google Shape;1978;p37"/>
            <p:cNvSpPr/>
            <p:nvPr/>
          </p:nvSpPr>
          <p:spPr>
            <a:xfrm>
              <a:off x="1219549" y="705620"/>
              <a:ext cx="642696" cy="1360635"/>
            </a:xfrm>
            <a:custGeom>
              <a:avLst/>
              <a:gdLst/>
              <a:ahLst/>
              <a:cxnLst/>
              <a:rect l="l" t="t" r="r" b="b"/>
              <a:pathLst>
                <a:path w="18330" h="38806" fill="none" extrusionOk="0">
                  <a:moveTo>
                    <a:pt x="18330" y="1"/>
                  </a:moveTo>
                  <a:cubicBezTo>
                    <a:pt x="18330" y="1"/>
                    <a:pt x="13721" y="1257"/>
                    <a:pt x="10213" y="9924"/>
                  </a:cubicBezTo>
                  <a:cubicBezTo>
                    <a:pt x="7987" y="15423"/>
                    <a:pt x="8746" y="20739"/>
                    <a:pt x="4374" y="25478"/>
                  </a:cubicBezTo>
                  <a:cubicBezTo>
                    <a:pt x="1" y="30191"/>
                    <a:pt x="5264" y="37837"/>
                    <a:pt x="6180" y="38806"/>
                  </a:cubicBez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37"/>
            <p:cNvGrpSpPr/>
            <p:nvPr/>
          </p:nvGrpSpPr>
          <p:grpSpPr>
            <a:xfrm>
              <a:off x="1555585" y="-343105"/>
              <a:ext cx="1132940" cy="1140197"/>
              <a:chOff x="1656000" y="1216525"/>
              <a:chExt cx="807800" cy="812975"/>
            </a:xfrm>
          </p:grpSpPr>
          <p:sp>
            <p:nvSpPr>
              <p:cNvPr id="1980" name="Google Shape;1980;p37"/>
              <p:cNvSpPr/>
              <p:nvPr/>
            </p:nvSpPr>
            <p:spPr>
              <a:xfrm>
                <a:off x="1656000" y="1216525"/>
                <a:ext cx="807800" cy="744050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9762" extrusionOk="0">
                    <a:moveTo>
                      <a:pt x="17243" y="0"/>
                    </a:moveTo>
                    <a:cubicBezTo>
                      <a:pt x="12011" y="0"/>
                      <a:pt x="6767" y="3073"/>
                      <a:pt x="3954" y="8361"/>
                    </a:cubicBezTo>
                    <a:cubicBezTo>
                      <a:pt x="0" y="15745"/>
                      <a:pt x="2278" y="24648"/>
                      <a:pt x="9008" y="28261"/>
                    </a:cubicBezTo>
                    <a:cubicBezTo>
                      <a:pt x="10925" y="29279"/>
                      <a:pt x="12994" y="29761"/>
                      <a:pt x="15065" y="29761"/>
                    </a:cubicBezTo>
                    <a:cubicBezTo>
                      <a:pt x="20290" y="29761"/>
                      <a:pt x="25526" y="26689"/>
                      <a:pt x="28358" y="21401"/>
                    </a:cubicBezTo>
                    <a:cubicBezTo>
                      <a:pt x="32312" y="14017"/>
                      <a:pt x="30034" y="5114"/>
                      <a:pt x="23304" y="1501"/>
                    </a:cubicBezTo>
                    <a:cubicBezTo>
                      <a:pt x="21387" y="483"/>
                      <a:pt x="19316" y="0"/>
                      <a:pt x="17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2049425" y="1459575"/>
                <a:ext cx="11915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3573" extrusionOk="0">
                    <a:moveTo>
                      <a:pt x="629" y="1"/>
                    </a:moveTo>
                    <a:lnTo>
                      <a:pt x="629" y="1"/>
                    </a:lnTo>
                    <a:cubicBezTo>
                      <a:pt x="0" y="1231"/>
                      <a:pt x="393" y="2697"/>
                      <a:pt x="1519" y="3300"/>
                    </a:cubicBezTo>
                    <a:cubicBezTo>
                      <a:pt x="1858" y="3485"/>
                      <a:pt x="2222" y="3572"/>
                      <a:pt x="2583" y="3572"/>
                    </a:cubicBezTo>
                    <a:cubicBezTo>
                      <a:pt x="3450" y="3572"/>
                      <a:pt x="4304" y="3069"/>
                      <a:pt x="4766" y="2200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2188850" y="1496225"/>
                <a:ext cx="14535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05" fill="none" extrusionOk="0">
                    <a:moveTo>
                      <a:pt x="4714" y="5604"/>
                    </a:moveTo>
                    <a:cubicBezTo>
                      <a:pt x="5813" y="3667"/>
                      <a:pt x="5656" y="1467"/>
                      <a:pt x="4347" y="734"/>
                    </a:cubicBezTo>
                    <a:cubicBezTo>
                      <a:pt x="3038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1892975" y="1328650"/>
                <a:ext cx="14535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31" fill="none" extrusionOk="0">
                    <a:moveTo>
                      <a:pt x="4713" y="5630"/>
                    </a:moveTo>
                    <a:cubicBezTo>
                      <a:pt x="5813" y="3666"/>
                      <a:pt x="5656" y="1493"/>
                      <a:pt x="4347" y="760"/>
                    </a:cubicBezTo>
                    <a:cubicBezTo>
                      <a:pt x="3037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1774475" y="1389600"/>
                <a:ext cx="126375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4426" extrusionOk="0">
                    <a:moveTo>
                      <a:pt x="2534" y="1"/>
                    </a:moveTo>
                    <a:cubicBezTo>
                      <a:pt x="1743" y="1"/>
                      <a:pt x="977" y="430"/>
                      <a:pt x="577" y="1176"/>
                    </a:cubicBezTo>
                    <a:cubicBezTo>
                      <a:pt x="1" y="2250"/>
                      <a:pt x="420" y="3585"/>
                      <a:pt x="1493" y="4161"/>
                    </a:cubicBezTo>
                    <a:cubicBezTo>
                      <a:pt x="1826" y="4340"/>
                      <a:pt x="2185" y="4425"/>
                      <a:pt x="2538" y="4425"/>
                    </a:cubicBezTo>
                    <a:cubicBezTo>
                      <a:pt x="3322" y="4425"/>
                      <a:pt x="4081" y="4003"/>
                      <a:pt x="4478" y="3245"/>
                    </a:cubicBezTo>
                    <a:cubicBezTo>
                      <a:pt x="5054" y="2171"/>
                      <a:pt x="4662" y="836"/>
                      <a:pt x="3562" y="260"/>
                    </a:cubicBezTo>
                    <a:cubicBezTo>
                      <a:pt x="3234" y="84"/>
                      <a:pt x="2882" y="1"/>
                      <a:pt x="2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2244500" y="1640325"/>
                <a:ext cx="1263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425" extrusionOk="0">
                    <a:moveTo>
                      <a:pt x="2528" y="0"/>
                    </a:moveTo>
                    <a:cubicBezTo>
                      <a:pt x="1732" y="0"/>
                      <a:pt x="958" y="430"/>
                      <a:pt x="576" y="1176"/>
                    </a:cubicBezTo>
                    <a:cubicBezTo>
                      <a:pt x="0" y="2249"/>
                      <a:pt x="393" y="3585"/>
                      <a:pt x="1466" y="4161"/>
                    </a:cubicBezTo>
                    <a:cubicBezTo>
                      <a:pt x="1800" y="4339"/>
                      <a:pt x="2160" y="4425"/>
                      <a:pt x="2516" y="4425"/>
                    </a:cubicBezTo>
                    <a:cubicBezTo>
                      <a:pt x="3307" y="4425"/>
                      <a:pt x="4072" y="4003"/>
                      <a:pt x="4451" y="3244"/>
                    </a:cubicBezTo>
                    <a:cubicBezTo>
                      <a:pt x="5054" y="2171"/>
                      <a:pt x="4635" y="835"/>
                      <a:pt x="3561" y="259"/>
                    </a:cubicBezTo>
                    <a:cubicBezTo>
                      <a:pt x="3233" y="83"/>
                      <a:pt x="2878" y="0"/>
                      <a:pt x="2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1942725" y="1240925"/>
                <a:ext cx="2775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887" fill="none" extrusionOk="0">
                    <a:moveTo>
                      <a:pt x="0" y="1886"/>
                    </a:moveTo>
                    <a:cubicBezTo>
                      <a:pt x="3509" y="132"/>
                      <a:pt x="7594" y="1"/>
                      <a:pt x="11102" y="1886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1883800" y="1301825"/>
                <a:ext cx="334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917" fill="none" extrusionOk="0">
                    <a:moveTo>
                      <a:pt x="1" y="917"/>
                    </a:moveTo>
                    <a:cubicBezTo>
                      <a:pt x="419" y="576"/>
                      <a:pt x="865" y="288"/>
                      <a:pt x="1336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1899500" y="1889000"/>
                <a:ext cx="21932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20" fill="none" extrusionOk="0">
                    <a:moveTo>
                      <a:pt x="8773" y="917"/>
                    </a:moveTo>
                    <a:cubicBezTo>
                      <a:pt x="6940" y="1414"/>
                      <a:pt x="5028" y="1519"/>
                      <a:pt x="3195" y="1152"/>
                    </a:cubicBezTo>
                    <a:cubicBezTo>
                      <a:pt x="2096" y="943"/>
                      <a:pt x="1022" y="55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1788225" y="1902750"/>
                <a:ext cx="123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070" extrusionOk="0">
                    <a:moveTo>
                      <a:pt x="2724" y="0"/>
                    </a:moveTo>
                    <a:lnTo>
                      <a:pt x="603" y="1886"/>
                    </a:lnTo>
                    <a:cubicBezTo>
                      <a:pt x="53" y="2383"/>
                      <a:pt x="1" y="3273"/>
                      <a:pt x="498" y="3535"/>
                    </a:cubicBezTo>
                    <a:lnTo>
                      <a:pt x="1703" y="4190"/>
                    </a:lnTo>
                    <a:lnTo>
                      <a:pt x="2043" y="4373"/>
                    </a:lnTo>
                    <a:lnTo>
                      <a:pt x="3247" y="5001"/>
                    </a:lnTo>
                    <a:cubicBezTo>
                      <a:pt x="3336" y="5048"/>
                      <a:pt x="3432" y="5070"/>
                      <a:pt x="3529" y="5070"/>
                    </a:cubicBezTo>
                    <a:cubicBezTo>
                      <a:pt x="3978" y="5070"/>
                      <a:pt x="4471" y="4609"/>
                      <a:pt x="4557" y="4006"/>
                    </a:cubicBezTo>
                    <a:lnTo>
                      <a:pt x="4949" y="1205"/>
                    </a:lnTo>
                    <a:lnTo>
                      <a:pt x="2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1840600" y="1896200"/>
                <a:ext cx="8512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808" fill="none" extrusionOk="0">
                    <a:moveTo>
                      <a:pt x="0" y="0"/>
                    </a:moveTo>
                    <a:cubicBezTo>
                      <a:pt x="0" y="0"/>
                      <a:pt x="864" y="1048"/>
                      <a:pt x="3404" y="1807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1822925" y="1915825"/>
                <a:ext cx="949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415" fill="none" extrusionOk="0">
                    <a:moveTo>
                      <a:pt x="0" y="1"/>
                    </a:moveTo>
                    <a:cubicBezTo>
                      <a:pt x="0" y="1"/>
                      <a:pt x="891" y="865"/>
                      <a:pt x="3797" y="1415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37"/>
            <p:cNvGrpSpPr/>
            <p:nvPr/>
          </p:nvGrpSpPr>
          <p:grpSpPr>
            <a:xfrm>
              <a:off x="372926" y="1160060"/>
              <a:ext cx="1174418" cy="1636928"/>
              <a:chOff x="812750" y="2288300"/>
              <a:chExt cx="837375" cy="1167150"/>
            </a:xfrm>
          </p:grpSpPr>
          <p:sp>
            <p:nvSpPr>
              <p:cNvPr id="1993" name="Google Shape;1993;p37"/>
              <p:cNvSpPr/>
              <p:nvPr/>
            </p:nvSpPr>
            <p:spPr>
              <a:xfrm>
                <a:off x="1333925" y="3045675"/>
                <a:ext cx="316200" cy="345525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13821" extrusionOk="0">
                    <a:moveTo>
                      <a:pt x="2776" y="1"/>
                    </a:moveTo>
                    <a:lnTo>
                      <a:pt x="1" y="1939"/>
                    </a:lnTo>
                    <a:cubicBezTo>
                      <a:pt x="1" y="1939"/>
                      <a:pt x="2279" y="9218"/>
                      <a:pt x="3928" y="11732"/>
                    </a:cubicBezTo>
                    <a:cubicBezTo>
                      <a:pt x="4725" y="12978"/>
                      <a:pt x="6234" y="13821"/>
                      <a:pt x="7713" y="13821"/>
                    </a:cubicBezTo>
                    <a:cubicBezTo>
                      <a:pt x="9248" y="13821"/>
                      <a:pt x="10751" y="12913"/>
                      <a:pt x="11391" y="10606"/>
                    </a:cubicBezTo>
                    <a:cubicBezTo>
                      <a:pt x="12648" y="6102"/>
                      <a:pt x="2776" y="1"/>
                      <a:pt x="2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1441950" y="3243375"/>
                <a:ext cx="157775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719" fill="none" extrusionOk="0">
                    <a:moveTo>
                      <a:pt x="6310" y="1"/>
                    </a:moveTo>
                    <a:lnTo>
                      <a:pt x="0" y="3719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990925" y="3083000"/>
                <a:ext cx="269700" cy="3724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4898" extrusionOk="0">
                    <a:moveTo>
                      <a:pt x="7148" y="0"/>
                    </a:moveTo>
                    <a:cubicBezTo>
                      <a:pt x="7148" y="0"/>
                      <a:pt x="0" y="9139"/>
                      <a:pt x="2723" y="12936"/>
                    </a:cubicBezTo>
                    <a:cubicBezTo>
                      <a:pt x="3739" y="14338"/>
                      <a:pt x="4922" y="14897"/>
                      <a:pt x="6045" y="14897"/>
                    </a:cubicBezTo>
                    <a:cubicBezTo>
                      <a:pt x="7962" y="14897"/>
                      <a:pt x="9704" y="13266"/>
                      <a:pt x="10133" y="11417"/>
                    </a:cubicBezTo>
                    <a:cubicBezTo>
                      <a:pt x="10788" y="8484"/>
                      <a:pt x="10421" y="865"/>
                      <a:pt x="10421" y="865"/>
                    </a:cubicBezTo>
                    <a:lnTo>
                      <a:pt x="7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1053100" y="3336325"/>
                <a:ext cx="1807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10" fill="none" extrusionOk="0">
                    <a:moveTo>
                      <a:pt x="1" y="1"/>
                    </a:moveTo>
                    <a:lnTo>
                      <a:pt x="7227" y="1310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1251450" y="2541850"/>
                <a:ext cx="389000" cy="283150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11326" extrusionOk="0">
                    <a:moveTo>
                      <a:pt x="11176" y="0"/>
                    </a:moveTo>
                    <a:cubicBezTo>
                      <a:pt x="10286" y="0"/>
                      <a:pt x="9364" y="488"/>
                      <a:pt x="8641" y="1642"/>
                    </a:cubicBezTo>
                    <a:cubicBezTo>
                      <a:pt x="6049" y="5779"/>
                      <a:pt x="315" y="5962"/>
                      <a:pt x="315" y="5962"/>
                    </a:cubicBezTo>
                    <a:cubicBezTo>
                      <a:pt x="0" y="7350"/>
                      <a:pt x="1310" y="11094"/>
                      <a:pt x="4111" y="11278"/>
                    </a:cubicBezTo>
                    <a:cubicBezTo>
                      <a:pt x="4569" y="11303"/>
                      <a:pt x="5042" y="11326"/>
                      <a:pt x="5528" y="11326"/>
                    </a:cubicBezTo>
                    <a:cubicBezTo>
                      <a:pt x="8045" y="11326"/>
                      <a:pt x="10883" y="10716"/>
                      <a:pt x="13407" y="6721"/>
                    </a:cubicBezTo>
                    <a:cubicBezTo>
                      <a:pt x="15560" y="3266"/>
                      <a:pt x="13477" y="0"/>
                      <a:pt x="11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1447825" y="2566525"/>
                <a:ext cx="83825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242" fill="none" extrusionOk="0">
                    <a:moveTo>
                      <a:pt x="1258" y="0"/>
                    </a:moveTo>
                    <a:cubicBezTo>
                      <a:pt x="1258" y="0"/>
                      <a:pt x="1" y="3037"/>
                      <a:pt x="3352" y="4242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1490375" y="2665350"/>
                <a:ext cx="24900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8380" fill="none" extrusionOk="0">
                    <a:moveTo>
                      <a:pt x="996" y="1"/>
                    </a:moveTo>
                    <a:cubicBezTo>
                      <a:pt x="577" y="1546"/>
                      <a:pt x="1" y="5238"/>
                      <a:pt x="786" y="838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812750" y="2761600"/>
                <a:ext cx="388325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2873" extrusionOk="0">
                    <a:moveTo>
                      <a:pt x="10950" y="0"/>
                    </a:moveTo>
                    <a:cubicBezTo>
                      <a:pt x="10950" y="0"/>
                      <a:pt x="9012" y="5394"/>
                      <a:pt x="4273" y="6598"/>
                    </a:cubicBezTo>
                    <a:cubicBezTo>
                      <a:pt x="1" y="7661"/>
                      <a:pt x="1729" y="12872"/>
                      <a:pt x="6120" y="12872"/>
                    </a:cubicBezTo>
                    <a:cubicBezTo>
                      <a:pt x="6600" y="12872"/>
                      <a:pt x="7112" y="12810"/>
                      <a:pt x="7651" y="12673"/>
                    </a:cubicBezTo>
                    <a:cubicBezTo>
                      <a:pt x="13123" y="11285"/>
                      <a:pt x="14118" y="7986"/>
                      <a:pt x="14825" y="5237"/>
                    </a:cubicBezTo>
                    <a:cubicBezTo>
                      <a:pt x="15532" y="2514"/>
                      <a:pt x="12390" y="105"/>
                      <a:pt x="10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874400" y="2959975"/>
                <a:ext cx="1145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637" extrusionOk="0">
                    <a:moveTo>
                      <a:pt x="1918" y="0"/>
                    </a:moveTo>
                    <a:cubicBezTo>
                      <a:pt x="1325" y="0"/>
                      <a:pt x="792" y="251"/>
                      <a:pt x="498" y="732"/>
                    </a:cubicBezTo>
                    <a:cubicBezTo>
                      <a:pt x="0" y="1518"/>
                      <a:pt x="419" y="2670"/>
                      <a:pt x="1414" y="3272"/>
                    </a:cubicBezTo>
                    <a:cubicBezTo>
                      <a:pt x="1820" y="3518"/>
                      <a:pt x="2257" y="3637"/>
                      <a:pt x="2665" y="3637"/>
                    </a:cubicBezTo>
                    <a:cubicBezTo>
                      <a:pt x="3257" y="3637"/>
                      <a:pt x="3790" y="3386"/>
                      <a:pt x="4085" y="2905"/>
                    </a:cubicBezTo>
                    <a:cubicBezTo>
                      <a:pt x="4582" y="2120"/>
                      <a:pt x="4164" y="968"/>
                      <a:pt x="3169" y="365"/>
                    </a:cubicBezTo>
                    <a:cubicBezTo>
                      <a:pt x="2763" y="120"/>
                      <a:pt x="2326" y="0"/>
                      <a:pt x="19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1010550" y="2681450"/>
                <a:ext cx="484425" cy="52295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0918" extrusionOk="0">
                    <a:moveTo>
                      <a:pt x="10400" y="0"/>
                    </a:moveTo>
                    <a:cubicBezTo>
                      <a:pt x="7773" y="0"/>
                      <a:pt x="2978" y="1754"/>
                      <a:pt x="1676" y="9831"/>
                    </a:cubicBezTo>
                    <a:cubicBezTo>
                      <a:pt x="1" y="20252"/>
                      <a:pt x="7856" y="20802"/>
                      <a:pt x="9453" y="20907"/>
                    </a:cubicBezTo>
                    <a:cubicBezTo>
                      <a:pt x="9554" y="20913"/>
                      <a:pt x="9681" y="20917"/>
                      <a:pt x="9829" y="20917"/>
                    </a:cubicBezTo>
                    <a:cubicBezTo>
                      <a:pt x="12069" y="20917"/>
                      <a:pt x="19302" y="19990"/>
                      <a:pt x="19351" y="12501"/>
                    </a:cubicBezTo>
                    <a:cubicBezTo>
                      <a:pt x="19377" y="4515"/>
                      <a:pt x="11993" y="326"/>
                      <a:pt x="11993" y="326"/>
                    </a:cubicBezTo>
                    <a:cubicBezTo>
                      <a:pt x="11730" y="145"/>
                      <a:pt x="11155" y="0"/>
                      <a:pt x="10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1046550" y="2667325"/>
                <a:ext cx="415050" cy="313575"/>
              </a:xfrm>
              <a:custGeom>
                <a:avLst/>
                <a:gdLst/>
                <a:ahLst/>
                <a:cxnLst/>
                <a:rect l="l" t="t" r="r" b="b"/>
                <a:pathLst>
                  <a:path w="16602" h="12543" fill="none" extrusionOk="0">
                    <a:moveTo>
                      <a:pt x="1" y="12543"/>
                    </a:moveTo>
                    <a:cubicBezTo>
                      <a:pt x="27" y="11888"/>
                      <a:pt x="105" y="11155"/>
                      <a:pt x="236" y="10396"/>
                    </a:cubicBezTo>
                    <a:cubicBezTo>
                      <a:pt x="1912" y="0"/>
                      <a:pt x="9375" y="79"/>
                      <a:pt x="10553" y="891"/>
                    </a:cubicBezTo>
                    <a:cubicBezTo>
                      <a:pt x="10553" y="891"/>
                      <a:pt x="14507" y="3116"/>
                      <a:pt x="16602" y="7437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1098925" y="3081700"/>
                <a:ext cx="378400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4976" fill="none" extrusionOk="0">
                    <a:moveTo>
                      <a:pt x="15135" y="0"/>
                    </a:moveTo>
                    <a:cubicBezTo>
                      <a:pt x="13119" y="4635"/>
                      <a:pt x="7280" y="4975"/>
                      <a:pt x="5918" y="4897"/>
                    </a:cubicBezTo>
                    <a:cubicBezTo>
                      <a:pt x="5002" y="4844"/>
                      <a:pt x="2043" y="4635"/>
                      <a:pt x="0" y="254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901225" y="2353125"/>
                <a:ext cx="143400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82" extrusionOk="0">
                    <a:moveTo>
                      <a:pt x="2870" y="1"/>
                    </a:moveTo>
                    <a:cubicBezTo>
                      <a:pt x="2701" y="1"/>
                      <a:pt x="2529" y="17"/>
                      <a:pt x="2357" y="52"/>
                    </a:cubicBezTo>
                    <a:cubicBezTo>
                      <a:pt x="917" y="340"/>
                      <a:pt x="1" y="1728"/>
                      <a:pt x="263" y="3142"/>
                    </a:cubicBezTo>
                    <a:cubicBezTo>
                      <a:pt x="518" y="4417"/>
                      <a:pt x="1634" y="5281"/>
                      <a:pt x="2886" y="5281"/>
                    </a:cubicBezTo>
                    <a:cubicBezTo>
                      <a:pt x="3049" y="5281"/>
                      <a:pt x="3213" y="5267"/>
                      <a:pt x="3379" y="5237"/>
                    </a:cubicBezTo>
                    <a:cubicBezTo>
                      <a:pt x="4793" y="4949"/>
                      <a:pt x="5735" y="3561"/>
                      <a:pt x="5447" y="2121"/>
                    </a:cubicBezTo>
                    <a:cubicBezTo>
                      <a:pt x="5194" y="879"/>
                      <a:pt x="4093" y="1"/>
                      <a:pt x="2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929375" y="2379100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9" y="1"/>
                    </a:moveTo>
                    <a:cubicBezTo>
                      <a:pt x="1632" y="1"/>
                      <a:pt x="1523" y="12"/>
                      <a:pt x="1415" y="35"/>
                    </a:cubicBezTo>
                    <a:cubicBezTo>
                      <a:pt x="551" y="218"/>
                      <a:pt x="1" y="1056"/>
                      <a:pt x="158" y="1920"/>
                    </a:cubicBezTo>
                    <a:cubicBezTo>
                      <a:pt x="320" y="2685"/>
                      <a:pt x="995" y="3203"/>
                      <a:pt x="1748" y="3203"/>
                    </a:cubicBezTo>
                    <a:cubicBezTo>
                      <a:pt x="1845" y="3203"/>
                      <a:pt x="1944" y="3195"/>
                      <a:pt x="2043" y="3177"/>
                    </a:cubicBezTo>
                    <a:cubicBezTo>
                      <a:pt x="2907" y="2993"/>
                      <a:pt x="3483" y="2156"/>
                      <a:pt x="3300" y="1291"/>
                    </a:cubicBezTo>
                    <a:cubicBezTo>
                      <a:pt x="3163" y="536"/>
                      <a:pt x="2485" y="1"/>
                      <a:pt x="1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1231800" y="2288300"/>
                <a:ext cx="14340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64" extrusionOk="0">
                    <a:moveTo>
                      <a:pt x="2888" y="0"/>
                    </a:moveTo>
                    <a:cubicBezTo>
                      <a:pt x="2714" y="0"/>
                      <a:pt x="2536" y="17"/>
                      <a:pt x="2357" y="53"/>
                    </a:cubicBezTo>
                    <a:cubicBezTo>
                      <a:pt x="944" y="315"/>
                      <a:pt x="1" y="1703"/>
                      <a:pt x="289" y="3143"/>
                    </a:cubicBezTo>
                    <a:cubicBezTo>
                      <a:pt x="542" y="4385"/>
                      <a:pt x="1644" y="5263"/>
                      <a:pt x="2866" y="5263"/>
                    </a:cubicBezTo>
                    <a:cubicBezTo>
                      <a:pt x="3035" y="5263"/>
                      <a:pt x="3207" y="5246"/>
                      <a:pt x="3379" y="5211"/>
                    </a:cubicBezTo>
                    <a:cubicBezTo>
                      <a:pt x="4819" y="4923"/>
                      <a:pt x="5735" y="3536"/>
                      <a:pt x="5447" y="2122"/>
                    </a:cubicBezTo>
                    <a:cubicBezTo>
                      <a:pt x="5218" y="860"/>
                      <a:pt x="4124" y="0"/>
                      <a:pt x="2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1259950" y="2313825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6" y="0"/>
                    </a:moveTo>
                    <a:cubicBezTo>
                      <a:pt x="1639" y="0"/>
                      <a:pt x="1540" y="9"/>
                      <a:pt x="1441" y="27"/>
                    </a:cubicBezTo>
                    <a:cubicBezTo>
                      <a:pt x="577" y="210"/>
                      <a:pt x="1" y="1048"/>
                      <a:pt x="184" y="1912"/>
                    </a:cubicBezTo>
                    <a:cubicBezTo>
                      <a:pt x="321" y="2668"/>
                      <a:pt x="979" y="3203"/>
                      <a:pt x="1738" y="3203"/>
                    </a:cubicBezTo>
                    <a:cubicBezTo>
                      <a:pt x="1847" y="3203"/>
                      <a:pt x="1958" y="3192"/>
                      <a:pt x="2069" y="3169"/>
                    </a:cubicBezTo>
                    <a:cubicBezTo>
                      <a:pt x="2933" y="3012"/>
                      <a:pt x="3483" y="2174"/>
                      <a:pt x="3326" y="1284"/>
                    </a:cubicBezTo>
                    <a:cubicBezTo>
                      <a:pt x="3164" y="519"/>
                      <a:pt x="2489" y="0"/>
                      <a:pt x="1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916950" y="2316800"/>
                <a:ext cx="498175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6967" extrusionOk="0">
                    <a:moveTo>
                      <a:pt x="10296" y="1"/>
                    </a:moveTo>
                    <a:cubicBezTo>
                      <a:pt x="9649" y="1"/>
                      <a:pt x="8990" y="64"/>
                      <a:pt x="8327" y="196"/>
                    </a:cubicBezTo>
                    <a:cubicBezTo>
                      <a:pt x="3326" y="1165"/>
                      <a:pt x="0" y="5695"/>
                      <a:pt x="917" y="10277"/>
                    </a:cubicBezTo>
                    <a:cubicBezTo>
                      <a:pt x="1689" y="14252"/>
                      <a:pt x="5397" y="16966"/>
                      <a:pt x="9631" y="16966"/>
                    </a:cubicBezTo>
                    <a:cubicBezTo>
                      <a:pt x="10278" y="16966"/>
                      <a:pt x="10937" y="16903"/>
                      <a:pt x="11600" y="16771"/>
                    </a:cubicBezTo>
                    <a:cubicBezTo>
                      <a:pt x="16601" y="15802"/>
                      <a:pt x="19926" y="11272"/>
                      <a:pt x="19010" y="6690"/>
                    </a:cubicBezTo>
                    <a:cubicBezTo>
                      <a:pt x="18238" y="2715"/>
                      <a:pt x="14530" y="1"/>
                      <a:pt x="10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1119225" y="2489275"/>
                <a:ext cx="89050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279" fill="none" extrusionOk="0">
                    <a:moveTo>
                      <a:pt x="0" y="838"/>
                    </a:moveTo>
                    <a:cubicBezTo>
                      <a:pt x="393" y="1729"/>
                      <a:pt x="1283" y="2278"/>
                      <a:pt x="2147" y="2069"/>
                    </a:cubicBezTo>
                    <a:cubicBezTo>
                      <a:pt x="3011" y="1859"/>
                      <a:pt x="3561" y="995"/>
                      <a:pt x="3535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1159150" y="2482075"/>
                <a:ext cx="1377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57" fill="none" extrusionOk="0">
                    <a:moveTo>
                      <a:pt x="550" y="2357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1128375" y="2470575"/>
                <a:ext cx="641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297" extrusionOk="0">
                    <a:moveTo>
                      <a:pt x="1684" y="1"/>
                    </a:moveTo>
                    <a:cubicBezTo>
                      <a:pt x="1512" y="1"/>
                      <a:pt x="1323" y="22"/>
                      <a:pt x="1127" y="68"/>
                    </a:cubicBezTo>
                    <a:cubicBezTo>
                      <a:pt x="472" y="198"/>
                      <a:pt x="1" y="591"/>
                      <a:pt x="79" y="932"/>
                    </a:cubicBezTo>
                    <a:cubicBezTo>
                      <a:pt x="137" y="1164"/>
                      <a:pt x="482" y="1296"/>
                      <a:pt x="923" y="1296"/>
                    </a:cubicBezTo>
                    <a:cubicBezTo>
                      <a:pt x="1078" y="1296"/>
                      <a:pt x="1244" y="1280"/>
                      <a:pt x="1415" y="1246"/>
                    </a:cubicBezTo>
                    <a:cubicBezTo>
                      <a:pt x="2069" y="1089"/>
                      <a:pt x="2567" y="696"/>
                      <a:pt x="2488" y="356"/>
                    </a:cubicBezTo>
                    <a:cubicBezTo>
                      <a:pt x="2432" y="132"/>
                      <a:pt x="211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955575" y="2554700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3" y="0"/>
                    </a:moveTo>
                    <a:cubicBezTo>
                      <a:pt x="1471" y="0"/>
                      <a:pt x="1377" y="9"/>
                      <a:pt x="1283" y="28"/>
                    </a:cubicBezTo>
                    <a:cubicBezTo>
                      <a:pt x="498" y="185"/>
                      <a:pt x="0" y="944"/>
                      <a:pt x="157" y="1704"/>
                    </a:cubicBezTo>
                    <a:cubicBezTo>
                      <a:pt x="272" y="2395"/>
                      <a:pt x="875" y="2884"/>
                      <a:pt x="1553" y="2884"/>
                    </a:cubicBezTo>
                    <a:cubicBezTo>
                      <a:pt x="1645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21" y="486"/>
                      <a:pt x="2236" y="0"/>
                      <a:pt x="15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1312325" y="2480075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4" y="0"/>
                    </a:moveTo>
                    <a:cubicBezTo>
                      <a:pt x="1472" y="0"/>
                      <a:pt x="1378" y="9"/>
                      <a:pt x="1284" y="28"/>
                    </a:cubicBezTo>
                    <a:cubicBezTo>
                      <a:pt x="498" y="185"/>
                      <a:pt x="1" y="944"/>
                      <a:pt x="158" y="1730"/>
                    </a:cubicBezTo>
                    <a:cubicBezTo>
                      <a:pt x="296" y="2398"/>
                      <a:pt x="880" y="2884"/>
                      <a:pt x="1554" y="2884"/>
                    </a:cubicBezTo>
                    <a:cubicBezTo>
                      <a:pt x="1646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44" y="486"/>
                      <a:pt x="2242" y="0"/>
                      <a:pt x="1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1218725" y="2400250"/>
                <a:ext cx="77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798" extrusionOk="0">
                    <a:moveTo>
                      <a:pt x="1565" y="1"/>
                    </a:moveTo>
                    <a:cubicBezTo>
                      <a:pt x="1174" y="1"/>
                      <a:pt x="782" y="159"/>
                      <a:pt x="498" y="472"/>
                    </a:cubicBezTo>
                    <a:cubicBezTo>
                      <a:pt x="0" y="1048"/>
                      <a:pt x="53" y="1912"/>
                      <a:pt x="629" y="2435"/>
                    </a:cubicBezTo>
                    <a:cubicBezTo>
                      <a:pt x="896" y="2679"/>
                      <a:pt x="1226" y="2798"/>
                      <a:pt x="1554" y="2798"/>
                    </a:cubicBezTo>
                    <a:cubicBezTo>
                      <a:pt x="1934" y="2798"/>
                      <a:pt x="2312" y="2639"/>
                      <a:pt x="2592" y="2331"/>
                    </a:cubicBezTo>
                    <a:cubicBezTo>
                      <a:pt x="3116" y="1755"/>
                      <a:pt x="3064" y="864"/>
                      <a:pt x="2488" y="341"/>
                    </a:cubicBezTo>
                    <a:cubicBezTo>
                      <a:pt x="2224" y="113"/>
                      <a:pt x="1895" y="1"/>
                      <a:pt x="1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1223950" y="2401675"/>
                <a:ext cx="687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426" extrusionOk="0">
                    <a:moveTo>
                      <a:pt x="1373" y="1"/>
                    </a:moveTo>
                    <a:cubicBezTo>
                      <a:pt x="970" y="1"/>
                      <a:pt x="579" y="198"/>
                      <a:pt x="341" y="572"/>
                    </a:cubicBezTo>
                    <a:cubicBezTo>
                      <a:pt x="1" y="1148"/>
                      <a:pt x="158" y="1881"/>
                      <a:pt x="734" y="2248"/>
                    </a:cubicBezTo>
                    <a:cubicBezTo>
                      <a:pt x="927" y="2367"/>
                      <a:pt x="1147" y="2425"/>
                      <a:pt x="1365" y="2425"/>
                    </a:cubicBezTo>
                    <a:cubicBezTo>
                      <a:pt x="1766" y="2425"/>
                      <a:pt x="2163" y="2228"/>
                      <a:pt x="2383" y="1855"/>
                    </a:cubicBezTo>
                    <a:cubicBezTo>
                      <a:pt x="2750" y="1279"/>
                      <a:pt x="2567" y="546"/>
                      <a:pt x="2017" y="179"/>
                    </a:cubicBezTo>
                    <a:cubicBezTo>
                      <a:pt x="1814" y="59"/>
                      <a:pt x="1592" y="1"/>
                      <a:pt x="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1218050" y="2398925"/>
                <a:ext cx="568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839" extrusionOk="0">
                    <a:moveTo>
                      <a:pt x="1467" y="1"/>
                    </a:moveTo>
                    <a:cubicBezTo>
                      <a:pt x="1048" y="53"/>
                      <a:pt x="603" y="263"/>
                      <a:pt x="341" y="603"/>
                    </a:cubicBezTo>
                    <a:cubicBezTo>
                      <a:pt x="106" y="944"/>
                      <a:pt x="1" y="1363"/>
                      <a:pt x="106" y="1755"/>
                    </a:cubicBezTo>
                    <a:lnTo>
                      <a:pt x="106" y="1781"/>
                    </a:lnTo>
                    <a:cubicBezTo>
                      <a:pt x="126" y="1821"/>
                      <a:pt x="161" y="1839"/>
                      <a:pt x="196" y="1839"/>
                    </a:cubicBezTo>
                    <a:cubicBezTo>
                      <a:pt x="251" y="1839"/>
                      <a:pt x="305" y="1794"/>
                      <a:pt x="289" y="1729"/>
                    </a:cubicBezTo>
                    <a:cubicBezTo>
                      <a:pt x="132" y="1258"/>
                      <a:pt x="341" y="734"/>
                      <a:pt x="734" y="472"/>
                    </a:cubicBezTo>
                    <a:cubicBezTo>
                      <a:pt x="1013" y="263"/>
                      <a:pt x="1339" y="181"/>
                      <a:pt x="1665" y="181"/>
                    </a:cubicBezTo>
                    <a:cubicBezTo>
                      <a:pt x="1828" y="181"/>
                      <a:pt x="1991" y="202"/>
                      <a:pt x="2148" y="237"/>
                    </a:cubicBezTo>
                    <a:cubicBezTo>
                      <a:pt x="2156" y="239"/>
                      <a:pt x="2164" y="240"/>
                      <a:pt x="2171" y="240"/>
                    </a:cubicBezTo>
                    <a:cubicBezTo>
                      <a:pt x="2256" y="240"/>
                      <a:pt x="2271" y="104"/>
                      <a:pt x="2174" y="79"/>
                    </a:cubicBezTo>
                    <a:cubicBezTo>
                      <a:pt x="1939" y="1"/>
                      <a:pt x="1703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1002700" y="2455875"/>
                <a:ext cx="707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04" extrusionOk="0">
                    <a:moveTo>
                      <a:pt x="1440" y="1"/>
                    </a:moveTo>
                    <a:cubicBezTo>
                      <a:pt x="681" y="1"/>
                      <a:pt x="53" y="603"/>
                      <a:pt x="27" y="1389"/>
                    </a:cubicBezTo>
                    <a:cubicBezTo>
                      <a:pt x="0" y="2148"/>
                      <a:pt x="629" y="2776"/>
                      <a:pt x="1388" y="2803"/>
                    </a:cubicBezTo>
                    <a:cubicBezTo>
                      <a:pt x="1404" y="2803"/>
                      <a:pt x="1420" y="2803"/>
                      <a:pt x="1435" y="2803"/>
                    </a:cubicBezTo>
                    <a:cubicBezTo>
                      <a:pt x="2199" y="2803"/>
                      <a:pt x="2803" y="2185"/>
                      <a:pt x="2828" y="1441"/>
                    </a:cubicBezTo>
                    <a:cubicBezTo>
                      <a:pt x="2828" y="656"/>
                      <a:pt x="2226" y="27"/>
                      <a:pt x="14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1002700" y="2459250"/>
                <a:ext cx="6547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422" extrusionOk="0">
                    <a:moveTo>
                      <a:pt x="1289" y="0"/>
                    </a:moveTo>
                    <a:cubicBezTo>
                      <a:pt x="723" y="0"/>
                      <a:pt x="224" y="415"/>
                      <a:pt x="131" y="992"/>
                    </a:cubicBezTo>
                    <a:cubicBezTo>
                      <a:pt x="0" y="1646"/>
                      <a:pt x="419" y="2275"/>
                      <a:pt x="1074" y="2406"/>
                    </a:cubicBezTo>
                    <a:cubicBezTo>
                      <a:pt x="1141" y="2417"/>
                      <a:pt x="1208" y="2422"/>
                      <a:pt x="1275" y="2422"/>
                    </a:cubicBezTo>
                    <a:cubicBezTo>
                      <a:pt x="1853" y="2422"/>
                      <a:pt x="2370" y="2024"/>
                      <a:pt x="2488" y="1437"/>
                    </a:cubicBezTo>
                    <a:cubicBezTo>
                      <a:pt x="2619" y="782"/>
                      <a:pt x="2174" y="154"/>
                      <a:pt x="1519" y="23"/>
                    </a:cubicBezTo>
                    <a:cubicBezTo>
                      <a:pt x="1442" y="8"/>
                      <a:pt x="1365" y="0"/>
                      <a:pt x="1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1001750" y="2453850"/>
                <a:ext cx="679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136" extrusionOk="0">
                    <a:moveTo>
                      <a:pt x="1571" y="1"/>
                    </a:moveTo>
                    <a:cubicBezTo>
                      <a:pt x="1179" y="1"/>
                      <a:pt x="773" y="157"/>
                      <a:pt x="457" y="449"/>
                    </a:cubicBezTo>
                    <a:cubicBezTo>
                      <a:pt x="300" y="606"/>
                      <a:pt x="143" y="789"/>
                      <a:pt x="38" y="998"/>
                    </a:cubicBezTo>
                    <a:cubicBezTo>
                      <a:pt x="1" y="1073"/>
                      <a:pt x="57" y="1135"/>
                      <a:pt x="112" y="1135"/>
                    </a:cubicBezTo>
                    <a:cubicBezTo>
                      <a:pt x="133" y="1135"/>
                      <a:pt x="154" y="1125"/>
                      <a:pt x="169" y="1103"/>
                    </a:cubicBezTo>
                    <a:cubicBezTo>
                      <a:pt x="405" y="658"/>
                      <a:pt x="798" y="291"/>
                      <a:pt x="1295" y="213"/>
                    </a:cubicBezTo>
                    <a:cubicBezTo>
                      <a:pt x="1382" y="194"/>
                      <a:pt x="1470" y="184"/>
                      <a:pt x="1558" y="184"/>
                    </a:cubicBezTo>
                    <a:cubicBezTo>
                      <a:pt x="1942" y="184"/>
                      <a:pt x="2312" y="369"/>
                      <a:pt x="2526" y="710"/>
                    </a:cubicBezTo>
                    <a:cubicBezTo>
                      <a:pt x="2543" y="745"/>
                      <a:pt x="2572" y="760"/>
                      <a:pt x="2602" y="760"/>
                    </a:cubicBezTo>
                    <a:cubicBezTo>
                      <a:pt x="2660" y="760"/>
                      <a:pt x="2718" y="702"/>
                      <a:pt x="2683" y="632"/>
                    </a:cubicBezTo>
                    <a:cubicBezTo>
                      <a:pt x="2473" y="265"/>
                      <a:pt x="2081" y="56"/>
                      <a:pt x="1662" y="3"/>
                    </a:cubicBezTo>
                    <a:cubicBezTo>
                      <a:pt x="1632" y="2"/>
                      <a:pt x="1601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1047200" y="2332825"/>
                <a:ext cx="1951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3798" fill="none" extrusionOk="0">
                    <a:moveTo>
                      <a:pt x="1" y="1257"/>
                    </a:moveTo>
                    <a:cubicBezTo>
                      <a:pt x="1" y="1257"/>
                      <a:pt x="1441" y="3797"/>
                      <a:pt x="2855" y="3483"/>
                    </a:cubicBezTo>
                    <a:cubicBezTo>
                      <a:pt x="4295" y="3142"/>
                      <a:pt x="3536" y="838"/>
                      <a:pt x="3536" y="838"/>
                    </a:cubicBezTo>
                    <a:cubicBezTo>
                      <a:pt x="3536" y="838"/>
                      <a:pt x="4897" y="3142"/>
                      <a:pt x="6364" y="2723"/>
                    </a:cubicBezTo>
                    <a:cubicBezTo>
                      <a:pt x="7804" y="2278"/>
                      <a:pt x="6521" y="341"/>
                      <a:pt x="6207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1227875" y="2619925"/>
                <a:ext cx="16302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4994" extrusionOk="0">
                    <a:moveTo>
                      <a:pt x="4120" y="1"/>
                    </a:moveTo>
                    <a:cubicBezTo>
                      <a:pt x="2317" y="1"/>
                      <a:pt x="1" y="4279"/>
                      <a:pt x="1" y="4279"/>
                    </a:cubicBezTo>
                    <a:lnTo>
                      <a:pt x="629" y="4986"/>
                    </a:lnTo>
                    <a:cubicBezTo>
                      <a:pt x="629" y="4986"/>
                      <a:pt x="835" y="4994"/>
                      <a:pt x="1165" y="4994"/>
                    </a:cubicBezTo>
                    <a:cubicBezTo>
                      <a:pt x="2346" y="4994"/>
                      <a:pt x="5121" y="4898"/>
                      <a:pt x="5735" y="4017"/>
                    </a:cubicBezTo>
                    <a:cubicBezTo>
                      <a:pt x="6521" y="2918"/>
                      <a:pt x="6233" y="509"/>
                      <a:pt x="4400" y="37"/>
                    </a:cubicBezTo>
                    <a:cubicBezTo>
                      <a:pt x="4308" y="13"/>
                      <a:pt x="4215" y="1"/>
                      <a:pt x="4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1239000" y="2667325"/>
                <a:ext cx="65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488" fill="none" extrusionOk="0">
                    <a:moveTo>
                      <a:pt x="1" y="2488"/>
                    </a:moveTo>
                    <a:lnTo>
                      <a:pt x="2619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1246875" y="2713150"/>
                <a:ext cx="759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865" fill="none" extrusionOk="0">
                    <a:moveTo>
                      <a:pt x="0" y="864"/>
                    </a:moveTo>
                    <a:lnTo>
                      <a:pt x="3037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1049175" y="2698025"/>
                <a:ext cx="178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4549" extrusionOk="0">
                    <a:moveTo>
                      <a:pt x="2913" y="0"/>
                    </a:moveTo>
                    <a:cubicBezTo>
                      <a:pt x="2053" y="0"/>
                      <a:pt x="1313" y="174"/>
                      <a:pt x="995" y="684"/>
                    </a:cubicBezTo>
                    <a:cubicBezTo>
                      <a:pt x="0" y="2307"/>
                      <a:pt x="1414" y="4245"/>
                      <a:pt x="2750" y="4533"/>
                    </a:cubicBezTo>
                    <a:cubicBezTo>
                      <a:pt x="2805" y="4544"/>
                      <a:pt x="2862" y="4549"/>
                      <a:pt x="2922" y="4549"/>
                    </a:cubicBezTo>
                    <a:cubicBezTo>
                      <a:pt x="4329" y="4549"/>
                      <a:pt x="7123" y="1731"/>
                      <a:pt x="7123" y="1731"/>
                    </a:cubicBezTo>
                    <a:lnTo>
                      <a:pt x="7123" y="789"/>
                    </a:lnTo>
                    <a:cubicBezTo>
                      <a:pt x="7123" y="789"/>
                      <a:pt x="4745" y="0"/>
                      <a:pt x="2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1130350" y="2726900"/>
                <a:ext cx="89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" fill="none" extrusionOk="0">
                    <a:moveTo>
                      <a:pt x="3588" y="26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1148025" y="2736725"/>
                <a:ext cx="70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41" fill="none" extrusionOk="0">
                    <a:moveTo>
                      <a:pt x="2828" y="0"/>
                    </a:moveTo>
                    <a:lnTo>
                      <a:pt x="0" y="144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1184025" y="2687625"/>
                <a:ext cx="8840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247" extrusionOk="0">
                    <a:moveTo>
                      <a:pt x="1776" y="1"/>
                    </a:moveTo>
                    <a:cubicBezTo>
                      <a:pt x="1001" y="1"/>
                      <a:pt x="323" y="541"/>
                      <a:pt x="184" y="1309"/>
                    </a:cubicBezTo>
                    <a:cubicBezTo>
                      <a:pt x="0" y="2200"/>
                      <a:pt x="576" y="3038"/>
                      <a:pt x="1467" y="3221"/>
                    </a:cubicBezTo>
                    <a:cubicBezTo>
                      <a:pt x="1565" y="3238"/>
                      <a:pt x="1663" y="3247"/>
                      <a:pt x="1759" y="3247"/>
                    </a:cubicBezTo>
                    <a:cubicBezTo>
                      <a:pt x="2534" y="3247"/>
                      <a:pt x="3212" y="2703"/>
                      <a:pt x="3352" y="1912"/>
                    </a:cubicBezTo>
                    <a:cubicBezTo>
                      <a:pt x="3535" y="1048"/>
                      <a:pt x="2959" y="183"/>
                      <a:pt x="2069" y="26"/>
                    </a:cubicBezTo>
                    <a:cubicBezTo>
                      <a:pt x="1970" y="9"/>
                      <a:pt x="1872" y="1"/>
                      <a:pt x="1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9" name="Google Shape;2029;p37"/>
          <p:cNvGrpSpPr/>
          <p:nvPr/>
        </p:nvGrpSpPr>
        <p:grpSpPr>
          <a:xfrm>
            <a:off x="6672334" y="2352990"/>
            <a:ext cx="2138558" cy="2681987"/>
            <a:chOff x="4336625" y="2265400"/>
            <a:chExt cx="1911475" cy="2397200"/>
          </a:xfrm>
        </p:grpSpPr>
        <p:sp>
          <p:nvSpPr>
            <p:cNvPr id="2030" name="Google Shape;2030;p37"/>
            <p:cNvSpPr/>
            <p:nvPr/>
          </p:nvSpPr>
          <p:spPr>
            <a:xfrm>
              <a:off x="6027875" y="2446325"/>
              <a:ext cx="180950" cy="308600"/>
            </a:xfrm>
            <a:custGeom>
              <a:avLst/>
              <a:gdLst/>
              <a:ahLst/>
              <a:cxnLst/>
              <a:rect l="l" t="t" r="r" b="b"/>
              <a:pathLst>
                <a:path w="7238" h="12344" extrusionOk="0">
                  <a:moveTo>
                    <a:pt x="307" y="1"/>
                  </a:moveTo>
                  <a:cubicBezTo>
                    <a:pt x="151" y="1"/>
                    <a:pt x="1" y="154"/>
                    <a:pt x="89" y="331"/>
                  </a:cubicBezTo>
                  <a:cubicBezTo>
                    <a:pt x="901" y="1902"/>
                    <a:pt x="1713" y="3473"/>
                    <a:pt x="2577" y="5044"/>
                  </a:cubicBezTo>
                  <a:cubicBezTo>
                    <a:pt x="3441" y="6589"/>
                    <a:pt x="4305" y="8134"/>
                    <a:pt x="5221" y="9652"/>
                  </a:cubicBezTo>
                  <a:cubicBezTo>
                    <a:pt x="5745" y="10516"/>
                    <a:pt x="6243" y="11380"/>
                    <a:pt x="6792" y="12218"/>
                  </a:cubicBezTo>
                  <a:cubicBezTo>
                    <a:pt x="6831" y="12295"/>
                    <a:pt x="6911" y="12344"/>
                    <a:pt x="6993" y="12344"/>
                  </a:cubicBezTo>
                  <a:cubicBezTo>
                    <a:pt x="7023" y="12344"/>
                    <a:pt x="7052" y="12337"/>
                    <a:pt x="7081" y="12323"/>
                  </a:cubicBezTo>
                  <a:cubicBezTo>
                    <a:pt x="7185" y="12271"/>
                    <a:pt x="7238" y="12114"/>
                    <a:pt x="7185" y="12009"/>
                  </a:cubicBezTo>
                  <a:cubicBezTo>
                    <a:pt x="6243" y="10490"/>
                    <a:pt x="5326" y="8971"/>
                    <a:pt x="4462" y="7427"/>
                  </a:cubicBezTo>
                  <a:cubicBezTo>
                    <a:pt x="3572" y="5908"/>
                    <a:pt x="2708" y="4337"/>
                    <a:pt x="1870" y="2766"/>
                  </a:cubicBezTo>
                  <a:cubicBezTo>
                    <a:pt x="1399" y="1902"/>
                    <a:pt x="953" y="1011"/>
                    <a:pt x="508" y="121"/>
                  </a:cubicBezTo>
                  <a:cubicBezTo>
                    <a:pt x="457" y="36"/>
                    <a:pt x="3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5996700" y="2423800"/>
              <a:ext cx="89725" cy="151375"/>
            </a:xfrm>
            <a:custGeom>
              <a:avLst/>
              <a:gdLst/>
              <a:ahLst/>
              <a:cxnLst/>
              <a:rect l="l" t="t" r="r" b="b"/>
              <a:pathLst>
                <a:path w="3589" h="605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655" y="446"/>
                    <a:pt x="551" y="891"/>
                    <a:pt x="420" y="1310"/>
                  </a:cubicBezTo>
                  <a:cubicBezTo>
                    <a:pt x="315" y="1729"/>
                    <a:pt x="132" y="2174"/>
                    <a:pt x="53" y="2619"/>
                  </a:cubicBezTo>
                  <a:cubicBezTo>
                    <a:pt x="27" y="2829"/>
                    <a:pt x="1" y="3038"/>
                    <a:pt x="53" y="3248"/>
                  </a:cubicBezTo>
                  <a:cubicBezTo>
                    <a:pt x="106" y="3405"/>
                    <a:pt x="184" y="3562"/>
                    <a:pt x="263" y="3719"/>
                  </a:cubicBezTo>
                  <a:cubicBezTo>
                    <a:pt x="394" y="3902"/>
                    <a:pt x="551" y="4059"/>
                    <a:pt x="734" y="4190"/>
                  </a:cubicBezTo>
                  <a:cubicBezTo>
                    <a:pt x="944" y="4321"/>
                    <a:pt x="1153" y="4426"/>
                    <a:pt x="1362" y="4583"/>
                  </a:cubicBezTo>
                  <a:cubicBezTo>
                    <a:pt x="1493" y="4714"/>
                    <a:pt x="1624" y="4871"/>
                    <a:pt x="1703" y="5054"/>
                  </a:cubicBezTo>
                  <a:cubicBezTo>
                    <a:pt x="1781" y="5238"/>
                    <a:pt x="1808" y="5447"/>
                    <a:pt x="1886" y="5657"/>
                  </a:cubicBezTo>
                  <a:cubicBezTo>
                    <a:pt x="1991" y="5840"/>
                    <a:pt x="2148" y="6023"/>
                    <a:pt x="2357" y="6049"/>
                  </a:cubicBezTo>
                  <a:cubicBezTo>
                    <a:pt x="2378" y="6053"/>
                    <a:pt x="2399" y="6055"/>
                    <a:pt x="2419" y="6055"/>
                  </a:cubicBezTo>
                  <a:cubicBezTo>
                    <a:pt x="2556" y="6055"/>
                    <a:pt x="2692" y="5983"/>
                    <a:pt x="2829" y="5892"/>
                  </a:cubicBezTo>
                  <a:cubicBezTo>
                    <a:pt x="3300" y="5552"/>
                    <a:pt x="3483" y="4897"/>
                    <a:pt x="3510" y="4321"/>
                  </a:cubicBezTo>
                  <a:cubicBezTo>
                    <a:pt x="3588" y="3274"/>
                    <a:pt x="3300" y="2227"/>
                    <a:pt x="2646" y="1415"/>
                  </a:cubicBezTo>
                  <a:cubicBezTo>
                    <a:pt x="2096" y="786"/>
                    <a:pt x="1362" y="34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5945650" y="2423800"/>
              <a:ext cx="82500" cy="149325"/>
            </a:xfrm>
            <a:custGeom>
              <a:avLst/>
              <a:gdLst/>
              <a:ahLst/>
              <a:cxnLst/>
              <a:rect l="l" t="t" r="r" b="b"/>
              <a:pathLst>
                <a:path w="3300" h="5973" extrusionOk="0">
                  <a:moveTo>
                    <a:pt x="2593" y="1"/>
                  </a:moveTo>
                  <a:cubicBezTo>
                    <a:pt x="2383" y="368"/>
                    <a:pt x="2017" y="656"/>
                    <a:pt x="1676" y="917"/>
                  </a:cubicBezTo>
                  <a:cubicBezTo>
                    <a:pt x="1284" y="1153"/>
                    <a:pt x="891" y="1389"/>
                    <a:pt x="550" y="1677"/>
                  </a:cubicBezTo>
                  <a:cubicBezTo>
                    <a:pt x="393" y="1834"/>
                    <a:pt x="236" y="1991"/>
                    <a:pt x="158" y="2174"/>
                  </a:cubicBezTo>
                  <a:cubicBezTo>
                    <a:pt x="79" y="2331"/>
                    <a:pt x="27" y="2488"/>
                    <a:pt x="27" y="2672"/>
                  </a:cubicBezTo>
                  <a:cubicBezTo>
                    <a:pt x="1" y="2881"/>
                    <a:pt x="27" y="3117"/>
                    <a:pt x="79" y="3326"/>
                  </a:cubicBezTo>
                  <a:cubicBezTo>
                    <a:pt x="158" y="3562"/>
                    <a:pt x="262" y="3798"/>
                    <a:pt x="315" y="4033"/>
                  </a:cubicBezTo>
                  <a:cubicBezTo>
                    <a:pt x="341" y="4217"/>
                    <a:pt x="341" y="4426"/>
                    <a:pt x="289" y="4609"/>
                  </a:cubicBezTo>
                  <a:cubicBezTo>
                    <a:pt x="210" y="4819"/>
                    <a:pt x="105" y="5002"/>
                    <a:pt x="53" y="5185"/>
                  </a:cubicBezTo>
                  <a:cubicBezTo>
                    <a:pt x="1" y="5395"/>
                    <a:pt x="1" y="5631"/>
                    <a:pt x="158" y="5788"/>
                  </a:cubicBezTo>
                  <a:cubicBezTo>
                    <a:pt x="262" y="5919"/>
                    <a:pt x="446" y="5971"/>
                    <a:pt x="603" y="5971"/>
                  </a:cubicBezTo>
                  <a:cubicBezTo>
                    <a:pt x="623" y="5972"/>
                    <a:pt x="643" y="5972"/>
                    <a:pt x="664" y="5972"/>
                  </a:cubicBezTo>
                  <a:cubicBezTo>
                    <a:pt x="1242" y="5972"/>
                    <a:pt x="1768" y="5616"/>
                    <a:pt x="2148" y="5185"/>
                  </a:cubicBezTo>
                  <a:cubicBezTo>
                    <a:pt x="2855" y="4426"/>
                    <a:pt x="3300" y="3431"/>
                    <a:pt x="3300" y="2410"/>
                  </a:cubicBezTo>
                  <a:cubicBezTo>
                    <a:pt x="3300" y="1572"/>
                    <a:pt x="2986" y="76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5857275" y="2409150"/>
              <a:ext cx="153200" cy="86600"/>
            </a:xfrm>
            <a:custGeom>
              <a:avLst/>
              <a:gdLst/>
              <a:ahLst/>
              <a:cxnLst/>
              <a:rect l="l" t="t" r="r" b="b"/>
              <a:pathLst>
                <a:path w="6128" h="3464" extrusionOk="0">
                  <a:moveTo>
                    <a:pt x="3091" y="0"/>
                  </a:moveTo>
                  <a:cubicBezTo>
                    <a:pt x="3030" y="0"/>
                    <a:pt x="2968" y="3"/>
                    <a:pt x="2907" y="11"/>
                  </a:cubicBezTo>
                  <a:cubicBezTo>
                    <a:pt x="2724" y="63"/>
                    <a:pt x="2567" y="116"/>
                    <a:pt x="2436" y="220"/>
                  </a:cubicBezTo>
                  <a:cubicBezTo>
                    <a:pt x="2252" y="351"/>
                    <a:pt x="2069" y="508"/>
                    <a:pt x="1938" y="665"/>
                  </a:cubicBezTo>
                  <a:cubicBezTo>
                    <a:pt x="1807" y="875"/>
                    <a:pt x="1703" y="1111"/>
                    <a:pt x="1519" y="1294"/>
                  </a:cubicBezTo>
                  <a:cubicBezTo>
                    <a:pt x="1388" y="1425"/>
                    <a:pt x="1231" y="1530"/>
                    <a:pt x="1048" y="1608"/>
                  </a:cubicBezTo>
                  <a:cubicBezTo>
                    <a:pt x="865" y="1687"/>
                    <a:pt x="655" y="1713"/>
                    <a:pt x="446" y="1818"/>
                  </a:cubicBezTo>
                  <a:cubicBezTo>
                    <a:pt x="262" y="1896"/>
                    <a:pt x="79" y="2027"/>
                    <a:pt x="53" y="2237"/>
                  </a:cubicBezTo>
                  <a:cubicBezTo>
                    <a:pt x="1" y="2420"/>
                    <a:pt x="79" y="2577"/>
                    <a:pt x="184" y="2708"/>
                  </a:cubicBezTo>
                  <a:cubicBezTo>
                    <a:pt x="524" y="3205"/>
                    <a:pt x="1153" y="3389"/>
                    <a:pt x="1755" y="3441"/>
                  </a:cubicBezTo>
                  <a:cubicBezTo>
                    <a:pt x="1901" y="3456"/>
                    <a:pt x="2048" y="3463"/>
                    <a:pt x="2195" y="3463"/>
                  </a:cubicBezTo>
                  <a:cubicBezTo>
                    <a:pt x="3078" y="3463"/>
                    <a:pt x="3966" y="3194"/>
                    <a:pt x="4661" y="2655"/>
                  </a:cubicBezTo>
                  <a:cubicBezTo>
                    <a:pt x="5316" y="2132"/>
                    <a:pt x="5761" y="1399"/>
                    <a:pt x="6128" y="613"/>
                  </a:cubicBezTo>
                  <a:lnTo>
                    <a:pt x="6128" y="613"/>
                  </a:lnTo>
                  <a:cubicBezTo>
                    <a:pt x="6035" y="624"/>
                    <a:pt x="5943" y="629"/>
                    <a:pt x="5852" y="629"/>
                  </a:cubicBezTo>
                  <a:cubicBezTo>
                    <a:pt x="5508" y="629"/>
                    <a:pt x="5176" y="554"/>
                    <a:pt x="4845" y="430"/>
                  </a:cubicBezTo>
                  <a:cubicBezTo>
                    <a:pt x="4400" y="299"/>
                    <a:pt x="3981" y="116"/>
                    <a:pt x="3536" y="37"/>
                  </a:cubicBezTo>
                  <a:cubicBezTo>
                    <a:pt x="3387" y="19"/>
                    <a:pt x="3239" y="0"/>
                    <a:pt x="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861200" y="2356875"/>
              <a:ext cx="149275" cy="83375"/>
            </a:xfrm>
            <a:custGeom>
              <a:avLst/>
              <a:gdLst/>
              <a:ahLst/>
              <a:cxnLst/>
              <a:rect l="l" t="t" r="r" b="b"/>
              <a:pathLst>
                <a:path w="5971" h="3335" extrusionOk="0">
                  <a:moveTo>
                    <a:pt x="589" y="1"/>
                  </a:moveTo>
                  <a:cubicBezTo>
                    <a:pt x="458" y="1"/>
                    <a:pt x="333" y="32"/>
                    <a:pt x="236" y="112"/>
                  </a:cubicBezTo>
                  <a:cubicBezTo>
                    <a:pt x="105" y="217"/>
                    <a:pt x="53" y="400"/>
                    <a:pt x="53" y="557"/>
                  </a:cubicBezTo>
                  <a:cubicBezTo>
                    <a:pt x="1" y="1159"/>
                    <a:pt x="367" y="1709"/>
                    <a:pt x="812" y="2128"/>
                  </a:cubicBezTo>
                  <a:cubicBezTo>
                    <a:pt x="1546" y="2835"/>
                    <a:pt x="2541" y="3333"/>
                    <a:pt x="3562" y="3333"/>
                  </a:cubicBezTo>
                  <a:cubicBezTo>
                    <a:pt x="3597" y="3334"/>
                    <a:pt x="3633" y="3334"/>
                    <a:pt x="3668" y="3334"/>
                  </a:cubicBezTo>
                  <a:cubicBezTo>
                    <a:pt x="4468" y="3334"/>
                    <a:pt x="5244" y="3055"/>
                    <a:pt x="5971" y="2704"/>
                  </a:cubicBezTo>
                  <a:cubicBezTo>
                    <a:pt x="5604" y="2468"/>
                    <a:pt x="5316" y="2102"/>
                    <a:pt x="5080" y="1735"/>
                  </a:cubicBezTo>
                  <a:cubicBezTo>
                    <a:pt x="4845" y="1343"/>
                    <a:pt x="4609" y="950"/>
                    <a:pt x="4321" y="609"/>
                  </a:cubicBezTo>
                  <a:cubicBezTo>
                    <a:pt x="4190" y="426"/>
                    <a:pt x="4033" y="295"/>
                    <a:pt x="3850" y="190"/>
                  </a:cubicBezTo>
                  <a:cubicBezTo>
                    <a:pt x="3693" y="112"/>
                    <a:pt x="3536" y="60"/>
                    <a:pt x="3352" y="60"/>
                  </a:cubicBezTo>
                  <a:cubicBezTo>
                    <a:pt x="3266" y="49"/>
                    <a:pt x="3174" y="42"/>
                    <a:pt x="3082" y="42"/>
                  </a:cubicBezTo>
                  <a:cubicBezTo>
                    <a:pt x="2952" y="42"/>
                    <a:pt x="2820" y="55"/>
                    <a:pt x="2698" y="86"/>
                  </a:cubicBezTo>
                  <a:cubicBezTo>
                    <a:pt x="2462" y="164"/>
                    <a:pt x="2226" y="269"/>
                    <a:pt x="1991" y="295"/>
                  </a:cubicBezTo>
                  <a:cubicBezTo>
                    <a:pt x="1915" y="306"/>
                    <a:pt x="1834" y="312"/>
                    <a:pt x="1753" y="312"/>
                  </a:cubicBezTo>
                  <a:cubicBezTo>
                    <a:pt x="1638" y="312"/>
                    <a:pt x="1522" y="300"/>
                    <a:pt x="1415" y="269"/>
                  </a:cubicBezTo>
                  <a:cubicBezTo>
                    <a:pt x="1205" y="190"/>
                    <a:pt x="1022" y="86"/>
                    <a:pt x="839" y="33"/>
                  </a:cubicBezTo>
                  <a:cubicBezTo>
                    <a:pt x="757" y="13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934525" y="2274425"/>
              <a:ext cx="89700" cy="151375"/>
            </a:xfrm>
            <a:custGeom>
              <a:avLst/>
              <a:gdLst/>
              <a:ahLst/>
              <a:cxnLst/>
              <a:rect l="l" t="t" r="r" b="b"/>
              <a:pathLst>
                <a:path w="3588" h="6055" extrusionOk="0">
                  <a:moveTo>
                    <a:pt x="1169" y="1"/>
                  </a:moveTo>
                  <a:cubicBezTo>
                    <a:pt x="1033" y="1"/>
                    <a:pt x="896" y="72"/>
                    <a:pt x="760" y="163"/>
                  </a:cubicBezTo>
                  <a:cubicBezTo>
                    <a:pt x="288" y="503"/>
                    <a:pt x="105" y="1158"/>
                    <a:pt x="79" y="1734"/>
                  </a:cubicBezTo>
                  <a:cubicBezTo>
                    <a:pt x="0" y="2781"/>
                    <a:pt x="288" y="3829"/>
                    <a:pt x="943" y="4641"/>
                  </a:cubicBezTo>
                  <a:cubicBezTo>
                    <a:pt x="1493" y="5269"/>
                    <a:pt x="2226" y="5714"/>
                    <a:pt x="3012" y="6054"/>
                  </a:cubicBezTo>
                  <a:cubicBezTo>
                    <a:pt x="2933" y="5609"/>
                    <a:pt x="3038" y="5164"/>
                    <a:pt x="3169" y="4745"/>
                  </a:cubicBezTo>
                  <a:cubicBezTo>
                    <a:pt x="3273" y="4326"/>
                    <a:pt x="3457" y="3881"/>
                    <a:pt x="3535" y="3436"/>
                  </a:cubicBezTo>
                  <a:cubicBezTo>
                    <a:pt x="3561" y="3227"/>
                    <a:pt x="3588" y="3017"/>
                    <a:pt x="3535" y="2808"/>
                  </a:cubicBezTo>
                  <a:cubicBezTo>
                    <a:pt x="3483" y="2651"/>
                    <a:pt x="3404" y="2493"/>
                    <a:pt x="3326" y="2336"/>
                  </a:cubicBezTo>
                  <a:cubicBezTo>
                    <a:pt x="3195" y="2153"/>
                    <a:pt x="3038" y="1996"/>
                    <a:pt x="2854" y="1865"/>
                  </a:cubicBezTo>
                  <a:cubicBezTo>
                    <a:pt x="2645" y="1734"/>
                    <a:pt x="2436" y="1629"/>
                    <a:pt x="2226" y="1472"/>
                  </a:cubicBezTo>
                  <a:cubicBezTo>
                    <a:pt x="2095" y="1341"/>
                    <a:pt x="1964" y="1184"/>
                    <a:pt x="1886" y="1001"/>
                  </a:cubicBezTo>
                  <a:cubicBezTo>
                    <a:pt x="1807" y="818"/>
                    <a:pt x="1781" y="608"/>
                    <a:pt x="1702" y="399"/>
                  </a:cubicBezTo>
                  <a:cubicBezTo>
                    <a:pt x="1598" y="215"/>
                    <a:pt x="1441" y="32"/>
                    <a:pt x="1231" y="6"/>
                  </a:cubicBezTo>
                  <a:cubicBezTo>
                    <a:pt x="1210" y="2"/>
                    <a:pt x="1190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992775" y="2276500"/>
              <a:ext cx="82500" cy="149300"/>
            </a:xfrm>
            <a:custGeom>
              <a:avLst/>
              <a:gdLst/>
              <a:ahLst/>
              <a:cxnLst/>
              <a:rect l="l" t="t" r="r" b="b"/>
              <a:pathLst>
                <a:path w="3300" h="5972" extrusionOk="0">
                  <a:moveTo>
                    <a:pt x="2637" y="0"/>
                  </a:moveTo>
                  <a:cubicBezTo>
                    <a:pt x="2059" y="0"/>
                    <a:pt x="1532" y="357"/>
                    <a:pt x="1153" y="787"/>
                  </a:cubicBezTo>
                  <a:cubicBezTo>
                    <a:pt x="446" y="1546"/>
                    <a:pt x="1" y="2541"/>
                    <a:pt x="1" y="3563"/>
                  </a:cubicBezTo>
                  <a:cubicBezTo>
                    <a:pt x="1" y="4400"/>
                    <a:pt x="315" y="5212"/>
                    <a:pt x="682" y="5971"/>
                  </a:cubicBezTo>
                  <a:lnTo>
                    <a:pt x="708" y="5971"/>
                  </a:lnTo>
                  <a:cubicBezTo>
                    <a:pt x="917" y="5605"/>
                    <a:pt x="1284" y="5317"/>
                    <a:pt x="1624" y="5055"/>
                  </a:cubicBezTo>
                  <a:cubicBezTo>
                    <a:pt x="2017" y="4819"/>
                    <a:pt x="2410" y="4584"/>
                    <a:pt x="2750" y="4296"/>
                  </a:cubicBezTo>
                  <a:cubicBezTo>
                    <a:pt x="2907" y="4139"/>
                    <a:pt x="3064" y="3981"/>
                    <a:pt x="3143" y="3798"/>
                  </a:cubicBezTo>
                  <a:cubicBezTo>
                    <a:pt x="3221" y="3641"/>
                    <a:pt x="3274" y="3484"/>
                    <a:pt x="3274" y="3301"/>
                  </a:cubicBezTo>
                  <a:cubicBezTo>
                    <a:pt x="3300" y="3091"/>
                    <a:pt x="3274" y="2856"/>
                    <a:pt x="3221" y="2646"/>
                  </a:cubicBezTo>
                  <a:cubicBezTo>
                    <a:pt x="3143" y="2410"/>
                    <a:pt x="3038" y="2175"/>
                    <a:pt x="2986" y="1939"/>
                  </a:cubicBezTo>
                  <a:cubicBezTo>
                    <a:pt x="2960" y="1756"/>
                    <a:pt x="2960" y="1546"/>
                    <a:pt x="3012" y="1363"/>
                  </a:cubicBezTo>
                  <a:cubicBezTo>
                    <a:pt x="3091" y="1154"/>
                    <a:pt x="3195" y="970"/>
                    <a:pt x="3248" y="761"/>
                  </a:cubicBezTo>
                  <a:cubicBezTo>
                    <a:pt x="3300" y="578"/>
                    <a:pt x="3300" y="342"/>
                    <a:pt x="3143" y="185"/>
                  </a:cubicBezTo>
                  <a:cubicBezTo>
                    <a:pt x="3038" y="54"/>
                    <a:pt x="2855" y="1"/>
                    <a:pt x="2698" y="1"/>
                  </a:cubicBezTo>
                  <a:cubicBezTo>
                    <a:pt x="2677" y="1"/>
                    <a:pt x="2657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010450" y="2353850"/>
              <a:ext cx="152550" cy="86625"/>
            </a:xfrm>
            <a:custGeom>
              <a:avLst/>
              <a:gdLst/>
              <a:ahLst/>
              <a:cxnLst/>
              <a:rect l="l" t="t" r="r" b="b"/>
              <a:pathLst>
                <a:path w="6102" h="3465" extrusionOk="0">
                  <a:moveTo>
                    <a:pt x="3934" y="1"/>
                  </a:moveTo>
                  <a:cubicBezTo>
                    <a:pt x="3051" y="1"/>
                    <a:pt x="2163" y="270"/>
                    <a:pt x="1467" y="809"/>
                  </a:cubicBezTo>
                  <a:cubicBezTo>
                    <a:pt x="812" y="1333"/>
                    <a:pt x="367" y="2066"/>
                    <a:pt x="1" y="2851"/>
                  </a:cubicBezTo>
                  <a:cubicBezTo>
                    <a:pt x="88" y="2840"/>
                    <a:pt x="177" y="2835"/>
                    <a:pt x="266" y="2835"/>
                  </a:cubicBezTo>
                  <a:cubicBezTo>
                    <a:pt x="604" y="2835"/>
                    <a:pt x="952" y="2910"/>
                    <a:pt x="1284" y="3035"/>
                  </a:cubicBezTo>
                  <a:cubicBezTo>
                    <a:pt x="1729" y="3166"/>
                    <a:pt x="2148" y="3349"/>
                    <a:pt x="2593" y="3427"/>
                  </a:cubicBezTo>
                  <a:cubicBezTo>
                    <a:pt x="2741" y="3446"/>
                    <a:pt x="2889" y="3464"/>
                    <a:pt x="3037" y="3464"/>
                  </a:cubicBezTo>
                  <a:cubicBezTo>
                    <a:pt x="3099" y="3464"/>
                    <a:pt x="3160" y="3461"/>
                    <a:pt x="3221" y="3454"/>
                  </a:cubicBezTo>
                  <a:cubicBezTo>
                    <a:pt x="3405" y="3401"/>
                    <a:pt x="3562" y="3349"/>
                    <a:pt x="3693" y="3244"/>
                  </a:cubicBezTo>
                  <a:cubicBezTo>
                    <a:pt x="3876" y="3113"/>
                    <a:pt x="4059" y="2956"/>
                    <a:pt x="4190" y="2799"/>
                  </a:cubicBezTo>
                  <a:cubicBezTo>
                    <a:pt x="4321" y="2589"/>
                    <a:pt x="4426" y="2354"/>
                    <a:pt x="4609" y="2171"/>
                  </a:cubicBezTo>
                  <a:cubicBezTo>
                    <a:pt x="4740" y="2040"/>
                    <a:pt x="4897" y="1935"/>
                    <a:pt x="5054" y="1856"/>
                  </a:cubicBezTo>
                  <a:cubicBezTo>
                    <a:pt x="5264" y="1778"/>
                    <a:pt x="5473" y="1752"/>
                    <a:pt x="5657" y="1647"/>
                  </a:cubicBezTo>
                  <a:cubicBezTo>
                    <a:pt x="5866" y="1568"/>
                    <a:pt x="6049" y="1437"/>
                    <a:pt x="6076" y="1228"/>
                  </a:cubicBezTo>
                  <a:cubicBezTo>
                    <a:pt x="6102" y="1045"/>
                    <a:pt x="6049" y="887"/>
                    <a:pt x="5945" y="757"/>
                  </a:cubicBezTo>
                  <a:cubicBezTo>
                    <a:pt x="5604" y="259"/>
                    <a:pt x="4976" y="76"/>
                    <a:pt x="4374" y="23"/>
                  </a:cubicBezTo>
                  <a:cubicBezTo>
                    <a:pt x="4228" y="8"/>
                    <a:pt x="4081" y="1"/>
                    <a:pt x="3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010450" y="2409375"/>
              <a:ext cx="149275" cy="83350"/>
            </a:xfrm>
            <a:custGeom>
              <a:avLst/>
              <a:gdLst/>
              <a:ahLst/>
              <a:cxnLst/>
              <a:rect l="l" t="t" r="r" b="b"/>
              <a:pathLst>
                <a:path w="5971" h="3334" extrusionOk="0">
                  <a:moveTo>
                    <a:pt x="2303" y="0"/>
                  </a:moveTo>
                  <a:cubicBezTo>
                    <a:pt x="1503" y="0"/>
                    <a:pt x="728" y="279"/>
                    <a:pt x="1" y="630"/>
                  </a:cubicBezTo>
                  <a:cubicBezTo>
                    <a:pt x="367" y="866"/>
                    <a:pt x="655" y="1233"/>
                    <a:pt x="891" y="1599"/>
                  </a:cubicBezTo>
                  <a:cubicBezTo>
                    <a:pt x="1127" y="1966"/>
                    <a:pt x="1336" y="2385"/>
                    <a:pt x="1650" y="2725"/>
                  </a:cubicBezTo>
                  <a:cubicBezTo>
                    <a:pt x="1781" y="2908"/>
                    <a:pt x="1938" y="3039"/>
                    <a:pt x="2122" y="3144"/>
                  </a:cubicBezTo>
                  <a:cubicBezTo>
                    <a:pt x="2279" y="3223"/>
                    <a:pt x="2436" y="3275"/>
                    <a:pt x="2619" y="3275"/>
                  </a:cubicBezTo>
                  <a:cubicBezTo>
                    <a:pt x="2706" y="3286"/>
                    <a:pt x="2797" y="3292"/>
                    <a:pt x="2889" y="3292"/>
                  </a:cubicBezTo>
                  <a:cubicBezTo>
                    <a:pt x="3019" y="3292"/>
                    <a:pt x="3151" y="3279"/>
                    <a:pt x="3274" y="3249"/>
                  </a:cubicBezTo>
                  <a:cubicBezTo>
                    <a:pt x="3509" y="3170"/>
                    <a:pt x="3745" y="3065"/>
                    <a:pt x="3981" y="3039"/>
                  </a:cubicBezTo>
                  <a:cubicBezTo>
                    <a:pt x="4057" y="3028"/>
                    <a:pt x="4137" y="3022"/>
                    <a:pt x="4218" y="3022"/>
                  </a:cubicBezTo>
                  <a:cubicBezTo>
                    <a:pt x="4333" y="3022"/>
                    <a:pt x="4449" y="3035"/>
                    <a:pt x="4557" y="3065"/>
                  </a:cubicBezTo>
                  <a:cubicBezTo>
                    <a:pt x="4740" y="3144"/>
                    <a:pt x="4923" y="3249"/>
                    <a:pt x="5133" y="3301"/>
                  </a:cubicBezTo>
                  <a:cubicBezTo>
                    <a:pt x="5214" y="3321"/>
                    <a:pt x="5299" y="3334"/>
                    <a:pt x="5382" y="3334"/>
                  </a:cubicBezTo>
                  <a:cubicBezTo>
                    <a:pt x="5513" y="3334"/>
                    <a:pt x="5639" y="3303"/>
                    <a:pt x="5735" y="3223"/>
                  </a:cubicBezTo>
                  <a:cubicBezTo>
                    <a:pt x="5866" y="3118"/>
                    <a:pt x="5918" y="2935"/>
                    <a:pt x="5918" y="2777"/>
                  </a:cubicBezTo>
                  <a:cubicBezTo>
                    <a:pt x="5971" y="2175"/>
                    <a:pt x="5604" y="1625"/>
                    <a:pt x="5159" y="1206"/>
                  </a:cubicBezTo>
                  <a:cubicBezTo>
                    <a:pt x="4426" y="499"/>
                    <a:pt x="3431" y="2"/>
                    <a:pt x="2410" y="2"/>
                  </a:cubicBezTo>
                  <a:cubicBezTo>
                    <a:pt x="2374" y="1"/>
                    <a:pt x="2339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988850" y="2406350"/>
              <a:ext cx="42575" cy="38775"/>
            </a:xfrm>
            <a:custGeom>
              <a:avLst/>
              <a:gdLst/>
              <a:ahLst/>
              <a:cxnLst/>
              <a:rect l="l" t="t" r="r" b="b"/>
              <a:pathLst>
                <a:path w="1703" h="1551" extrusionOk="0">
                  <a:moveTo>
                    <a:pt x="836" y="1"/>
                  </a:moveTo>
                  <a:cubicBezTo>
                    <a:pt x="649" y="1"/>
                    <a:pt x="462" y="67"/>
                    <a:pt x="315" y="201"/>
                  </a:cubicBezTo>
                  <a:cubicBezTo>
                    <a:pt x="1" y="516"/>
                    <a:pt x="1" y="987"/>
                    <a:pt x="289" y="1301"/>
                  </a:cubicBezTo>
                  <a:cubicBezTo>
                    <a:pt x="439" y="1465"/>
                    <a:pt x="638" y="1550"/>
                    <a:pt x="840" y="1550"/>
                  </a:cubicBezTo>
                  <a:cubicBezTo>
                    <a:pt x="1025" y="1550"/>
                    <a:pt x="1212" y="1478"/>
                    <a:pt x="1362" y="1327"/>
                  </a:cubicBezTo>
                  <a:cubicBezTo>
                    <a:pt x="1676" y="1039"/>
                    <a:pt x="1703" y="568"/>
                    <a:pt x="1415" y="254"/>
                  </a:cubicBezTo>
                  <a:cubicBezTo>
                    <a:pt x="1261" y="86"/>
                    <a:pt x="104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029450" y="2412675"/>
              <a:ext cx="128975" cy="70725"/>
            </a:xfrm>
            <a:custGeom>
              <a:avLst/>
              <a:gdLst/>
              <a:ahLst/>
              <a:cxnLst/>
              <a:rect l="l" t="t" r="r" b="b"/>
              <a:pathLst>
                <a:path w="5159" h="2829" extrusionOk="0">
                  <a:moveTo>
                    <a:pt x="1336" y="1"/>
                  </a:moveTo>
                  <a:cubicBezTo>
                    <a:pt x="890" y="27"/>
                    <a:pt x="445" y="132"/>
                    <a:pt x="52" y="315"/>
                  </a:cubicBezTo>
                  <a:cubicBezTo>
                    <a:pt x="26" y="315"/>
                    <a:pt x="0" y="341"/>
                    <a:pt x="26" y="367"/>
                  </a:cubicBezTo>
                  <a:cubicBezTo>
                    <a:pt x="26" y="420"/>
                    <a:pt x="52" y="446"/>
                    <a:pt x="79" y="446"/>
                  </a:cubicBezTo>
                  <a:cubicBezTo>
                    <a:pt x="79" y="446"/>
                    <a:pt x="105" y="446"/>
                    <a:pt x="105" y="420"/>
                  </a:cubicBezTo>
                  <a:cubicBezTo>
                    <a:pt x="552" y="231"/>
                    <a:pt x="1042" y="128"/>
                    <a:pt x="1535" y="128"/>
                  </a:cubicBezTo>
                  <a:cubicBezTo>
                    <a:pt x="1591" y="128"/>
                    <a:pt x="1647" y="129"/>
                    <a:pt x="1702" y="132"/>
                  </a:cubicBezTo>
                  <a:cubicBezTo>
                    <a:pt x="1912" y="158"/>
                    <a:pt x="2121" y="184"/>
                    <a:pt x="2331" y="210"/>
                  </a:cubicBezTo>
                  <a:cubicBezTo>
                    <a:pt x="3142" y="394"/>
                    <a:pt x="3849" y="839"/>
                    <a:pt x="4373" y="1493"/>
                  </a:cubicBezTo>
                  <a:cubicBezTo>
                    <a:pt x="4687" y="1886"/>
                    <a:pt x="4923" y="2305"/>
                    <a:pt x="5054" y="2776"/>
                  </a:cubicBezTo>
                  <a:cubicBezTo>
                    <a:pt x="5054" y="2803"/>
                    <a:pt x="5080" y="2829"/>
                    <a:pt x="5106" y="2829"/>
                  </a:cubicBezTo>
                  <a:cubicBezTo>
                    <a:pt x="5106" y="2829"/>
                    <a:pt x="5132" y="2803"/>
                    <a:pt x="5158" y="2803"/>
                  </a:cubicBezTo>
                  <a:cubicBezTo>
                    <a:pt x="5158" y="2776"/>
                    <a:pt x="5158" y="2750"/>
                    <a:pt x="5158" y="2750"/>
                  </a:cubicBezTo>
                  <a:cubicBezTo>
                    <a:pt x="4923" y="1886"/>
                    <a:pt x="4373" y="1127"/>
                    <a:pt x="3640" y="629"/>
                  </a:cubicBezTo>
                  <a:cubicBezTo>
                    <a:pt x="3064" y="263"/>
                    <a:pt x="2409" y="53"/>
                    <a:pt x="1702" y="1"/>
                  </a:cubicBezTo>
                  <a:close/>
                </a:path>
              </a:pathLst>
            </a:custGeom>
            <a:solidFill>
              <a:srgbClr val="502C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58250" y="2493850"/>
              <a:ext cx="22275" cy="74650"/>
            </a:xfrm>
            <a:custGeom>
              <a:avLst/>
              <a:gdLst/>
              <a:ahLst/>
              <a:cxnLst/>
              <a:rect l="l" t="t" r="r" b="b"/>
              <a:pathLst>
                <a:path w="891" h="2986" extrusionOk="0">
                  <a:moveTo>
                    <a:pt x="786" y="1"/>
                  </a:moveTo>
                  <a:cubicBezTo>
                    <a:pt x="760" y="1"/>
                    <a:pt x="733" y="1"/>
                    <a:pt x="733" y="27"/>
                  </a:cubicBezTo>
                  <a:cubicBezTo>
                    <a:pt x="707" y="53"/>
                    <a:pt x="707" y="53"/>
                    <a:pt x="707" y="79"/>
                  </a:cubicBezTo>
                  <a:cubicBezTo>
                    <a:pt x="812" y="839"/>
                    <a:pt x="681" y="1650"/>
                    <a:pt x="341" y="2331"/>
                  </a:cubicBezTo>
                  <a:cubicBezTo>
                    <a:pt x="236" y="2541"/>
                    <a:pt x="131" y="2724"/>
                    <a:pt x="0" y="2881"/>
                  </a:cubicBezTo>
                  <a:cubicBezTo>
                    <a:pt x="0" y="2907"/>
                    <a:pt x="0" y="2933"/>
                    <a:pt x="0" y="2959"/>
                  </a:cubicBezTo>
                  <a:cubicBezTo>
                    <a:pt x="0" y="2986"/>
                    <a:pt x="26" y="2986"/>
                    <a:pt x="53" y="2986"/>
                  </a:cubicBezTo>
                  <a:cubicBezTo>
                    <a:pt x="79" y="2986"/>
                    <a:pt x="105" y="2986"/>
                    <a:pt x="105" y="2959"/>
                  </a:cubicBezTo>
                  <a:cubicBezTo>
                    <a:pt x="576" y="2331"/>
                    <a:pt x="838" y="1519"/>
                    <a:pt x="864" y="734"/>
                  </a:cubicBezTo>
                  <a:cubicBezTo>
                    <a:pt x="890" y="498"/>
                    <a:pt x="864" y="289"/>
                    <a:pt x="838" y="53"/>
                  </a:cubicBezTo>
                  <a:cubicBezTo>
                    <a:pt x="838" y="27"/>
                    <a:pt x="81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5976425" y="2448025"/>
              <a:ext cx="47150" cy="119825"/>
            </a:xfrm>
            <a:custGeom>
              <a:avLst/>
              <a:gdLst/>
              <a:ahLst/>
              <a:cxnLst/>
              <a:rect l="l" t="t" r="r" b="b"/>
              <a:pathLst>
                <a:path w="1886" h="4793" extrusionOk="0">
                  <a:moveTo>
                    <a:pt x="1545" y="1"/>
                  </a:moveTo>
                  <a:cubicBezTo>
                    <a:pt x="1519" y="1"/>
                    <a:pt x="1493" y="1"/>
                    <a:pt x="1493" y="27"/>
                  </a:cubicBezTo>
                  <a:cubicBezTo>
                    <a:pt x="1466" y="27"/>
                    <a:pt x="1466" y="53"/>
                    <a:pt x="1466" y="79"/>
                  </a:cubicBezTo>
                  <a:cubicBezTo>
                    <a:pt x="1702" y="682"/>
                    <a:pt x="1755" y="1336"/>
                    <a:pt x="1676" y="1965"/>
                  </a:cubicBezTo>
                  <a:cubicBezTo>
                    <a:pt x="1571" y="2645"/>
                    <a:pt x="1309" y="3300"/>
                    <a:pt x="890" y="3850"/>
                  </a:cubicBezTo>
                  <a:cubicBezTo>
                    <a:pt x="655" y="4164"/>
                    <a:pt x="341" y="4452"/>
                    <a:pt x="26" y="4688"/>
                  </a:cubicBezTo>
                  <a:cubicBezTo>
                    <a:pt x="0" y="4714"/>
                    <a:pt x="0" y="4740"/>
                    <a:pt x="0" y="4740"/>
                  </a:cubicBezTo>
                  <a:cubicBezTo>
                    <a:pt x="0" y="4766"/>
                    <a:pt x="26" y="4792"/>
                    <a:pt x="53" y="4792"/>
                  </a:cubicBezTo>
                  <a:lnTo>
                    <a:pt x="105" y="4792"/>
                  </a:lnTo>
                  <a:cubicBezTo>
                    <a:pt x="707" y="4347"/>
                    <a:pt x="1178" y="3771"/>
                    <a:pt x="1493" y="3090"/>
                  </a:cubicBezTo>
                  <a:cubicBezTo>
                    <a:pt x="1755" y="2488"/>
                    <a:pt x="1885" y="1807"/>
                    <a:pt x="1833" y="1127"/>
                  </a:cubicBezTo>
                  <a:cubicBezTo>
                    <a:pt x="1807" y="760"/>
                    <a:pt x="1728" y="394"/>
                    <a:pt x="1597" y="27"/>
                  </a:cubicBezTo>
                  <a:cubicBezTo>
                    <a:pt x="1597" y="1"/>
                    <a:pt x="157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884125" y="2439525"/>
              <a:ext cx="114575" cy="52625"/>
            </a:xfrm>
            <a:custGeom>
              <a:avLst/>
              <a:gdLst/>
              <a:ahLst/>
              <a:cxnLst/>
              <a:rect l="l" t="t" r="r" b="b"/>
              <a:pathLst>
                <a:path w="4583" h="2105" extrusionOk="0">
                  <a:moveTo>
                    <a:pt x="4530" y="0"/>
                  </a:moveTo>
                  <a:cubicBezTo>
                    <a:pt x="4504" y="0"/>
                    <a:pt x="4478" y="27"/>
                    <a:pt x="4478" y="27"/>
                  </a:cubicBezTo>
                  <a:cubicBezTo>
                    <a:pt x="4111" y="655"/>
                    <a:pt x="3614" y="1179"/>
                    <a:pt x="2985" y="1519"/>
                  </a:cubicBezTo>
                  <a:cubicBezTo>
                    <a:pt x="2450" y="1811"/>
                    <a:pt x="1871" y="1967"/>
                    <a:pt x="1267" y="1967"/>
                  </a:cubicBezTo>
                  <a:cubicBezTo>
                    <a:pt x="1220" y="1967"/>
                    <a:pt x="1173" y="1966"/>
                    <a:pt x="1126" y="1964"/>
                  </a:cubicBezTo>
                  <a:lnTo>
                    <a:pt x="1021" y="1964"/>
                  </a:lnTo>
                  <a:cubicBezTo>
                    <a:pt x="707" y="1964"/>
                    <a:pt x="393" y="1912"/>
                    <a:pt x="105" y="1807"/>
                  </a:cubicBezTo>
                  <a:lnTo>
                    <a:pt x="79" y="1807"/>
                  </a:lnTo>
                  <a:cubicBezTo>
                    <a:pt x="53" y="1807"/>
                    <a:pt x="26" y="1833"/>
                    <a:pt x="26" y="1859"/>
                  </a:cubicBezTo>
                  <a:cubicBezTo>
                    <a:pt x="0" y="1886"/>
                    <a:pt x="26" y="1938"/>
                    <a:pt x="53" y="1938"/>
                  </a:cubicBezTo>
                  <a:cubicBezTo>
                    <a:pt x="367" y="2043"/>
                    <a:pt x="707" y="2095"/>
                    <a:pt x="1021" y="2095"/>
                  </a:cubicBezTo>
                  <a:cubicBezTo>
                    <a:pt x="1100" y="2102"/>
                    <a:pt x="1178" y="2105"/>
                    <a:pt x="1257" y="2105"/>
                  </a:cubicBezTo>
                  <a:cubicBezTo>
                    <a:pt x="1493" y="2105"/>
                    <a:pt x="1728" y="2075"/>
                    <a:pt x="1964" y="2017"/>
                  </a:cubicBezTo>
                  <a:cubicBezTo>
                    <a:pt x="2645" y="1886"/>
                    <a:pt x="3273" y="1545"/>
                    <a:pt x="3797" y="1074"/>
                  </a:cubicBezTo>
                  <a:cubicBezTo>
                    <a:pt x="4111" y="786"/>
                    <a:pt x="4373" y="472"/>
                    <a:pt x="4582" y="105"/>
                  </a:cubicBezTo>
                  <a:cubicBezTo>
                    <a:pt x="4582" y="79"/>
                    <a:pt x="4582" y="53"/>
                    <a:pt x="4582" y="53"/>
                  </a:cubicBezTo>
                  <a:cubicBezTo>
                    <a:pt x="4556" y="27"/>
                    <a:pt x="4556" y="0"/>
                    <a:pt x="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879525" y="2400900"/>
              <a:ext cx="106725" cy="34725"/>
            </a:xfrm>
            <a:custGeom>
              <a:avLst/>
              <a:gdLst/>
              <a:ahLst/>
              <a:cxnLst/>
              <a:rect l="l" t="t" r="r" b="b"/>
              <a:pathLst>
                <a:path w="4269" h="1389" extrusionOk="0">
                  <a:moveTo>
                    <a:pt x="79" y="0"/>
                  </a:moveTo>
                  <a:cubicBezTo>
                    <a:pt x="53" y="0"/>
                    <a:pt x="27" y="27"/>
                    <a:pt x="1" y="53"/>
                  </a:cubicBezTo>
                  <a:cubicBezTo>
                    <a:pt x="1" y="79"/>
                    <a:pt x="1" y="105"/>
                    <a:pt x="27" y="131"/>
                  </a:cubicBezTo>
                  <a:cubicBezTo>
                    <a:pt x="786" y="865"/>
                    <a:pt x="1834" y="1336"/>
                    <a:pt x="2907" y="1388"/>
                  </a:cubicBezTo>
                  <a:lnTo>
                    <a:pt x="3274" y="1388"/>
                  </a:lnTo>
                  <a:cubicBezTo>
                    <a:pt x="3588" y="1362"/>
                    <a:pt x="3902" y="1310"/>
                    <a:pt x="4217" y="1231"/>
                  </a:cubicBezTo>
                  <a:cubicBezTo>
                    <a:pt x="4269" y="1205"/>
                    <a:pt x="4269" y="1179"/>
                    <a:pt x="4269" y="1153"/>
                  </a:cubicBezTo>
                  <a:cubicBezTo>
                    <a:pt x="4269" y="1126"/>
                    <a:pt x="4243" y="1100"/>
                    <a:pt x="4217" y="1100"/>
                  </a:cubicBezTo>
                  <a:lnTo>
                    <a:pt x="4190" y="1100"/>
                  </a:lnTo>
                  <a:cubicBezTo>
                    <a:pt x="3843" y="1187"/>
                    <a:pt x="3478" y="1238"/>
                    <a:pt x="3125" y="1238"/>
                  </a:cubicBezTo>
                  <a:cubicBezTo>
                    <a:pt x="3052" y="1238"/>
                    <a:pt x="2979" y="1236"/>
                    <a:pt x="2907" y="1231"/>
                  </a:cubicBezTo>
                  <a:cubicBezTo>
                    <a:pt x="2200" y="1205"/>
                    <a:pt x="1520" y="1022"/>
                    <a:pt x="917" y="655"/>
                  </a:cubicBezTo>
                  <a:cubicBezTo>
                    <a:pt x="629" y="472"/>
                    <a:pt x="367" y="262"/>
                    <a:pt x="132" y="27"/>
                  </a:cubicBezTo>
                  <a:cubicBezTo>
                    <a:pt x="106" y="27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939100" y="2332825"/>
              <a:ext cx="53700" cy="80525"/>
            </a:xfrm>
            <a:custGeom>
              <a:avLst/>
              <a:gdLst/>
              <a:ahLst/>
              <a:cxnLst/>
              <a:rect l="l" t="t" r="r" b="b"/>
              <a:pathLst>
                <a:path w="2148" h="3221" extrusionOk="0">
                  <a:moveTo>
                    <a:pt x="1" y="0"/>
                  </a:moveTo>
                  <a:cubicBezTo>
                    <a:pt x="1" y="0"/>
                    <a:pt x="1" y="27"/>
                    <a:pt x="1" y="53"/>
                  </a:cubicBezTo>
                  <a:cubicBezTo>
                    <a:pt x="53" y="1074"/>
                    <a:pt x="551" y="2043"/>
                    <a:pt x="1336" y="2723"/>
                  </a:cubicBezTo>
                  <a:cubicBezTo>
                    <a:pt x="1546" y="2907"/>
                    <a:pt x="1807" y="3064"/>
                    <a:pt x="2043" y="3195"/>
                  </a:cubicBezTo>
                  <a:cubicBezTo>
                    <a:pt x="2069" y="3221"/>
                    <a:pt x="2069" y="3221"/>
                    <a:pt x="2069" y="3221"/>
                  </a:cubicBezTo>
                  <a:lnTo>
                    <a:pt x="2095" y="3195"/>
                  </a:lnTo>
                  <a:cubicBezTo>
                    <a:pt x="2102" y="3202"/>
                    <a:pt x="2109" y="3205"/>
                    <a:pt x="2116" y="3205"/>
                  </a:cubicBezTo>
                  <a:cubicBezTo>
                    <a:pt x="2134" y="3205"/>
                    <a:pt x="2148" y="3181"/>
                    <a:pt x="2148" y="3142"/>
                  </a:cubicBezTo>
                  <a:cubicBezTo>
                    <a:pt x="2148" y="3116"/>
                    <a:pt x="2148" y="3090"/>
                    <a:pt x="2122" y="3090"/>
                  </a:cubicBezTo>
                  <a:cubicBezTo>
                    <a:pt x="1231" y="2645"/>
                    <a:pt x="577" y="1833"/>
                    <a:pt x="263" y="864"/>
                  </a:cubicBezTo>
                  <a:cubicBezTo>
                    <a:pt x="184" y="603"/>
                    <a:pt x="132" y="341"/>
                    <a:pt x="132" y="53"/>
                  </a:cubicBezTo>
                  <a:cubicBezTo>
                    <a:pt x="132" y="0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996050" y="2290275"/>
              <a:ext cx="40625" cy="111950"/>
            </a:xfrm>
            <a:custGeom>
              <a:avLst/>
              <a:gdLst/>
              <a:ahLst/>
              <a:cxnLst/>
              <a:rect l="l" t="t" r="r" b="b"/>
              <a:pathLst>
                <a:path w="1625" h="4478" extrusionOk="0">
                  <a:moveTo>
                    <a:pt x="1546" y="0"/>
                  </a:moveTo>
                  <a:cubicBezTo>
                    <a:pt x="1546" y="0"/>
                    <a:pt x="1519" y="0"/>
                    <a:pt x="1493" y="27"/>
                  </a:cubicBezTo>
                  <a:cubicBezTo>
                    <a:pt x="524" y="864"/>
                    <a:pt x="1" y="2147"/>
                    <a:pt x="105" y="3457"/>
                  </a:cubicBezTo>
                  <a:cubicBezTo>
                    <a:pt x="132" y="3797"/>
                    <a:pt x="210" y="4111"/>
                    <a:pt x="315" y="4452"/>
                  </a:cubicBezTo>
                  <a:cubicBezTo>
                    <a:pt x="338" y="4475"/>
                    <a:pt x="341" y="4477"/>
                    <a:pt x="377" y="4478"/>
                  </a:cubicBezTo>
                  <a:lnTo>
                    <a:pt x="377" y="4478"/>
                  </a:lnTo>
                  <a:cubicBezTo>
                    <a:pt x="400" y="4477"/>
                    <a:pt x="423" y="4475"/>
                    <a:pt x="446" y="4452"/>
                  </a:cubicBezTo>
                  <a:cubicBezTo>
                    <a:pt x="446" y="4452"/>
                    <a:pt x="446" y="4425"/>
                    <a:pt x="446" y="4399"/>
                  </a:cubicBezTo>
                  <a:cubicBezTo>
                    <a:pt x="27" y="3247"/>
                    <a:pt x="184" y="1938"/>
                    <a:pt x="865" y="917"/>
                  </a:cubicBezTo>
                  <a:cubicBezTo>
                    <a:pt x="1074" y="629"/>
                    <a:pt x="1310" y="341"/>
                    <a:pt x="1598" y="105"/>
                  </a:cubicBezTo>
                  <a:cubicBezTo>
                    <a:pt x="1624" y="105"/>
                    <a:pt x="1624" y="79"/>
                    <a:pt x="1624" y="53"/>
                  </a:cubicBezTo>
                  <a:cubicBezTo>
                    <a:pt x="1598" y="27"/>
                    <a:pt x="1572" y="0"/>
                    <a:pt x="1546" y="0"/>
                  </a:cubicBezTo>
                  <a:close/>
                  <a:moveTo>
                    <a:pt x="377" y="4478"/>
                  </a:moveTo>
                  <a:lnTo>
                    <a:pt x="377" y="4478"/>
                  </a:lnTo>
                  <a:cubicBezTo>
                    <a:pt x="374" y="4478"/>
                    <a:pt x="370" y="4478"/>
                    <a:pt x="367" y="4478"/>
                  </a:cubicBezTo>
                  <a:lnTo>
                    <a:pt x="393" y="4478"/>
                  </a:lnTo>
                  <a:cubicBezTo>
                    <a:pt x="387" y="4478"/>
                    <a:pt x="382" y="4478"/>
                    <a:pt x="377" y="4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021575" y="2359650"/>
              <a:ext cx="127675" cy="49775"/>
            </a:xfrm>
            <a:custGeom>
              <a:avLst/>
              <a:gdLst/>
              <a:ahLst/>
              <a:cxnLst/>
              <a:rect l="l" t="t" r="r" b="b"/>
              <a:pathLst>
                <a:path w="5107" h="1991" extrusionOk="0">
                  <a:moveTo>
                    <a:pt x="2986" y="1"/>
                  </a:moveTo>
                  <a:cubicBezTo>
                    <a:pt x="2227" y="79"/>
                    <a:pt x="1493" y="367"/>
                    <a:pt x="891" y="865"/>
                  </a:cubicBezTo>
                  <a:cubicBezTo>
                    <a:pt x="525" y="1153"/>
                    <a:pt x="237" y="1493"/>
                    <a:pt x="27" y="1886"/>
                  </a:cubicBezTo>
                  <a:cubicBezTo>
                    <a:pt x="1" y="1912"/>
                    <a:pt x="1" y="1912"/>
                    <a:pt x="27" y="1939"/>
                  </a:cubicBezTo>
                  <a:cubicBezTo>
                    <a:pt x="27" y="1965"/>
                    <a:pt x="53" y="1991"/>
                    <a:pt x="79" y="1991"/>
                  </a:cubicBezTo>
                  <a:cubicBezTo>
                    <a:pt x="106" y="1991"/>
                    <a:pt x="106" y="1965"/>
                    <a:pt x="132" y="1939"/>
                  </a:cubicBezTo>
                  <a:cubicBezTo>
                    <a:pt x="498" y="1284"/>
                    <a:pt x="1101" y="734"/>
                    <a:pt x="1808" y="446"/>
                  </a:cubicBezTo>
                  <a:cubicBezTo>
                    <a:pt x="2255" y="234"/>
                    <a:pt x="2746" y="128"/>
                    <a:pt x="3240" y="128"/>
                  </a:cubicBezTo>
                  <a:cubicBezTo>
                    <a:pt x="3295" y="128"/>
                    <a:pt x="3350" y="129"/>
                    <a:pt x="3405" y="132"/>
                  </a:cubicBezTo>
                  <a:cubicBezTo>
                    <a:pt x="3562" y="132"/>
                    <a:pt x="3745" y="158"/>
                    <a:pt x="3902" y="184"/>
                  </a:cubicBezTo>
                  <a:cubicBezTo>
                    <a:pt x="4295" y="263"/>
                    <a:pt x="4662" y="394"/>
                    <a:pt x="5002" y="577"/>
                  </a:cubicBezTo>
                  <a:lnTo>
                    <a:pt x="5028" y="577"/>
                  </a:lnTo>
                  <a:cubicBezTo>
                    <a:pt x="5054" y="577"/>
                    <a:pt x="5081" y="577"/>
                    <a:pt x="5107" y="525"/>
                  </a:cubicBezTo>
                  <a:cubicBezTo>
                    <a:pt x="5107" y="498"/>
                    <a:pt x="5107" y="472"/>
                    <a:pt x="5081" y="472"/>
                  </a:cubicBezTo>
                  <a:cubicBezTo>
                    <a:pt x="4557" y="184"/>
                    <a:pt x="4007" y="27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922750" y="2555375"/>
              <a:ext cx="62850" cy="43250"/>
            </a:xfrm>
            <a:custGeom>
              <a:avLst/>
              <a:gdLst/>
              <a:ahLst/>
              <a:cxnLst/>
              <a:rect l="l" t="t" r="r" b="b"/>
              <a:pathLst>
                <a:path w="2514" h="1730" extrusionOk="0">
                  <a:moveTo>
                    <a:pt x="79" y="1"/>
                  </a:moveTo>
                  <a:cubicBezTo>
                    <a:pt x="52" y="1"/>
                    <a:pt x="26" y="1"/>
                    <a:pt x="26" y="27"/>
                  </a:cubicBezTo>
                  <a:cubicBezTo>
                    <a:pt x="0" y="53"/>
                    <a:pt x="0" y="80"/>
                    <a:pt x="26" y="106"/>
                  </a:cubicBezTo>
                  <a:cubicBezTo>
                    <a:pt x="602" y="917"/>
                    <a:pt x="1466" y="1493"/>
                    <a:pt x="2435" y="1729"/>
                  </a:cubicBezTo>
                  <a:cubicBezTo>
                    <a:pt x="2488" y="1729"/>
                    <a:pt x="2514" y="1703"/>
                    <a:pt x="2514" y="1677"/>
                  </a:cubicBezTo>
                  <a:cubicBezTo>
                    <a:pt x="2514" y="1651"/>
                    <a:pt x="2488" y="1624"/>
                    <a:pt x="2461" y="1598"/>
                  </a:cubicBezTo>
                  <a:cubicBezTo>
                    <a:pt x="1519" y="1363"/>
                    <a:pt x="681" y="813"/>
                    <a:pt x="131" y="27"/>
                  </a:cubicBezTo>
                  <a:cubicBezTo>
                    <a:pt x="10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946300" y="2588125"/>
              <a:ext cx="32750" cy="16375"/>
            </a:xfrm>
            <a:custGeom>
              <a:avLst/>
              <a:gdLst/>
              <a:ahLst/>
              <a:cxnLst/>
              <a:rect l="l" t="t" r="r" b="b"/>
              <a:pathLst>
                <a:path w="1310" h="655" extrusionOk="0">
                  <a:moveTo>
                    <a:pt x="79" y="0"/>
                  </a:moveTo>
                  <a:cubicBezTo>
                    <a:pt x="53" y="0"/>
                    <a:pt x="27" y="0"/>
                    <a:pt x="1" y="53"/>
                  </a:cubicBezTo>
                  <a:cubicBezTo>
                    <a:pt x="1" y="53"/>
                    <a:pt x="1" y="105"/>
                    <a:pt x="27" y="105"/>
                  </a:cubicBezTo>
                  <a:cubicBezTo>
                    <a:pt x="393" y="367"/>
                    <a:pt x="786" y="550"/>
                    <a:pt x="1231" y="655"/>
                  </a:cubicBezTo>
                  <a:cubicBezTo>
                    <a:pt x="1284" y="655"/>
                    <a:pt x="1310" y="602"/>
                    <a:pt x="1310" y="576"/>
                  </a:cubicBezTo>
                  <a:cubicBezTo>
                    <a:pt x="1310" y="550"/>
                    <a:pt x="1284" y="524"/>
                    <a:pt x="1258" y="524"/>
                  </a:cubicBezTo>
                  <a:cubicBezTo>
                    <a:pt x="839" y="419"/>
                    <a:pt x="446" y="26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152500" y="2472900"/>
              <a:ext cx="26225" cy="45200"/>
            </a:xfrm>
            <a:custGeom>
              <a:avLst/>
              <a:gdLst/>
              <a:ahLst/>
              <a:cxnLst/>
              <a:rect l="l" t="t" r="r" b="b"/>
              <a:pathLst>
                <a:path w="1049" h="1808" extrusionOk="0">
                  <a:moveTo>
                    <a:pt x="996" y="1"/>
                  </a:moveTo>
                  <a:cubicBezTo>
                    <a:pt x="970" y="1"/>
                    <a:pt x="943" y="1"/>
                    <a:pt x="917" y="27"/>
                  </a:cubicBezTo>
                  <a:cubicBezTo>
                    <a:pt x="760" y="655"/>
                    <a:pt x="446" y="1231"/>
                    <a:pt x="27" y="1703"/>
                  </a:cubicBezTo>
                  <a:cubicBezTo>
                    <a:pt x="1" y="1729"/>
                    <a:pt x="1" y="1755"/>
                    <a:pt x="1" y="1781"/>
                  </a:cubicBezTo>
                  <a:cubicBezTo>
                    <a:pt x="27" y="1781"/>
                    <a:pt x="53" y="1807"/>
                    <a:pt x="53" y="1807"/>
                  </a:cubicBezTo>
                  <a:lnTo>
                    <a:pt x="106" y="1807"/>
                  </a:lnTo>
                  <a:cubicBezTo>
                    <a:pt x="551" y="1310"/>
                    <a:pt x="891" y="708"/>
                    <a:pt x="1048" y="79"/>
                  </a:cubicBezTo>
                  <a:cubicBezTo>
                    <a:pt x="1048" y="53"/>
                    <a:pt x="1048" y="27"/>
                    <a:pt x="1048" y="27"/>
                  </a:cubicBezTo>
                  <a:cubicBezTo>
                    <a:pt x="1022" y="1"/>
                    <a:pt x="1022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164950" y="2491900"/>
              <a:ext cx="18350" cy="24900"/>
            </a:xfrm>
            <a:custGeom>
              <a:avLst/>
              <a:gdLst/>
              <a:ahLst/>
              <a:cxnLst/>
              <a:rect l="l" t="t" r="r" b="b"/>
              <a:pathLst>
                <a:path w="734" h="996" extrusionOk="0">
                  <a:moveTo>
                    <a:pt x="681" y="0"/>
                  </a:moveTo>
                  <a:cubicBezTo>
                    <a:pt x="629" y="0"/>
                    <a:pt x="603" y="0"/>
                    <a:pt x="603" y="26"/>
                  </a:cubicBezTo>
                  <a:cubicBezTo>
                    <a:pt x="472" y="367"/>
                    <a:pt x="288" y="629"/>
                    <a:pt x="26" y="890"/>
                  </a:cubicBezTo>
                  <a:cubicBezTo>
                    <a:pt x="26" y="890"/>
                    <a:pt x="0" y="917"/>
                    <a:pt x="26" y="943"/>
                  </a:cubicBezTo>
                  <a:cubicBezTo>
                    <a:pt x="26" y="969"/>
                    <a:pt x="53" y="995"/>
                    <a:pt x="79" y="995"/>
                  </a:cubicBezTo>
                  <a:cubicBezTo>
                    <a:pt x="105" y="995"/>
                    <a:pt x="105" y="995"/>
                    <a:pt x="131" y="969"/>
                  </a:cubicBezTo>
                  <a:cubicBezTo>
                    <a:pt x="393" y="733"/>
                    <a:pt x="603" y="419"/>
                    <a:pt x="733" y="79"/>
                  </a:cubicBezTo>
                  <a:cubicBezTo>
                    <a:pt x="733" y="52"/>
                    <a:pt x="733" y="26"/>
                    <a:pt x="733" y="26"/>
                  </a:cubicBezTo>
                  <a:cubicBezTo>
                    <a:pt x="707" y="0"/>
                    <a:pt x="70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909650" y="2271950"/>
              <a:ext cx="37325" cy="22275"/>
            </a:xfrm>
            <a:custGeom>
              <a:avLst/>
              <a:gdLst/>
              <a:ahLst/>
              <a:cxnLst/>
              <a:rect l="l" t="t" r="r" b="b"/>
              <a:pathLst>
                <a:path w="1493" h="891" extrusionOk="0">
                  <a:moveTo>
                    <a:pt x="1414" y="0"/>
                  </a:moveTo>
                  <a:cubicBezTo>
                    <a:pt x="864" y="79"/>
                    <a:pt x="367" y="367"/>
                    <a:pt x="0" y="812"/>
                  </a:cubicBezTo>
                  <a:cubicBezTo>
                    <a:pt x="0" y="812"/>
                    <a:pt x="0" y="838"/>
                    <a:pt x="0" y="864"/>
                  </a:cubicBezTo>
                  <a:cubicBezTo>
                    <a:pt x="0" y="890"/>
                    <a:pt x="27" y="890"/>
                    <a:pt x="53" y="890"/>
                  </a:cubicBezTo>
                  <a:cubicBezTo>
                    <a:pt x="53" y="890"/>
                    <a:pt x="105" y="890"/>
                    <a:pt x="105" y="864"/>
                  </a:cubicBezTo>
                  <a:cubicBezTo>
                    <a:pt x="446" y="471"/>
                    <a:pt x="917" y="183"/>
                    <a:pt x="1441" y="131"/>
                  </a:cubicBezTo>
                  <a:cubicBezTo>
                    <a:pt x="1493" y="131"/>
                    <a:pt x="1493" y="105"/>
                    <a:pt x="1493" y="79"/>
                  </a:cubicBezTo>
                  <a:cubicBezTo>
                    <a:pt x="1493" y="53"/>
                    <a:pt x="1467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924050" y="2265400"/>
              <a:ext cx="24900" cy="9850"/>
            </a:xfrm>
            <a:custGeom>
              <a:avLst/>
              <a:gdLst/>
              <a:ahLst/>
              <a:cxnLst/>
              <a:rect l="l" t="t" r="r" b="b"/>
              <a:pathLst>
                <a:path w="996" h="394" extrusionOk="0">
                  <a:moveTo>
                    <a:pt x="917" y="0"/>
                  </a:moveTo>
                  <a:cubicBezTo>
                    <a:pt x="603" y="27"/>
                    <a:pt x="288" y="105"/>
                    <a:pt x="27" y="262"/>
                  </a:cubicBezTo>
                  <a:cubicBezTo>
                    <a:pt x="0" y="288"/>
                    <a:pt x="0" y="315"/>
                    <a:pt x="0" y="341"/>
                  </a:cubicBezTo>
                  <a:cubicBezTo>
                    <a:pt x="0" y="367"/>
                    <a:pt x="27" y="393"/>
                    <a:pt x="53" y="393"/>
                  </a:cubicBezTo>
                  <a:lnTo>
                    <a:pt x="79" y="393"/>
                  </a:lnTo>
                  <a:cubicBezTo>
                    <a:pt x="341" y="236"/>
                    <a:pt x="629" y="157"/>
                    <a:pt x="917" y="131"/>
                  </a:cubicBezTo>
                  <a:cubicBezTo>
                    <a:pt x="969" y="131"/>
                    <a:pt x="995" y="105"/>
                    <a:pt x="995" y="53"/>
                  </a:cubicBezTo>
                  <a:cubicBezTo>
                    <a:pt x="969" y="27"/>
                    <a:pt x="96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477600" y="3979800"/>
              <a:ext cx="259900" cy="675200"/>
            </a:xfrm>
            <a:custGeom>
              <a:avLst/>
              <a:gdLst/>
              <a:ahLst/>
              <a:cxnLst/>
              <a:rect l="l" t="t" r="r" b="b"/>
              <a:pathLst>
                <a:path w="10396" h="27008" extrusionOk="0">
                  <a:moveTo>
                    <a:pt x="5080" y="1"/>
                  </a:moveTo>
                  <a:lnTo>
                    <a:pt x="1" y="6940"/>
                  </a:lnTo>
                  <a:cubicBezTo>
                    <a:pt x="2960" y="10920"/>
                    <a:pt x="3928" y="26735"/>
                    <a:pt x="3928" y="26735"/>
                  </a:cubicBezTo>
                  <a:cubicBezTo>
                    <a:pt x="3928" y="26735"/>
                    <a:pt x="6983" y="27008"/>
                    <a:pt x="8592" y="27008"/>
                  </a:cubicBezTo>
                  <a:cubicBezTo>
                    <a:pt x="8914" y="27008"/>
                    <a:pt x="9178" y="26997"/>
                    <a:pt x="9349" y="26971"/>
                  </a:cubicBezTo>
                  <a:cubicBezTo>
                    <a:pt x="10396" y="26840"/>
                    <a:pt x="6206" y="26107"/>
                    <a:pt x="6206" y="26107"/>
                  </a:cubicBezTo>
                  <a:cubicBezTo>
                    <a:pt x="6206" y="26107"/>
                    <a:pt x="9820" y="17990"/>
                    <a:pt x="9113" y="11182"/>
                  </a:cubicBezTo>
                  <a:cubicBezTo>
                    <a:pt x="8380" y="4348"/>
                    <a:pt x="5080" y="1"/>
                    <a:pt x="5080" y="1"/>
                  </a:cubicBez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558775" y="4572225"/>
              <a:ext cx="176125" cy="90375"/>
            </a:xfrm>
            <a:custGeom>
              <a:avLst/>
              <a:gdLst/>
              <a:ahLst/>
              <a:cxnLst/>
              <a:rect l="l" t="t" r="r" b="b"/>
              <a:pathLst>
                <a:path w="7045" h="3615" extrusionOk="0">
                  <a:moveTo>
                    <a:pt x="131" y="1"/>
                  </a:moveTo>
                  <a:lnTo>
                    <a:pt x="1" y="3090"/>
                  </a:lnTo>
                  <a:lnTo>
                    <a:pt x="7044" y="3614"/>
                  </a:lnTo>
                  <a:cubicBezTo>
                    <a:pt x="6808" y="2174"/>
                    <a:pt x="4007" y="1258"/>
                    <a:pt x="4007" y="1258"/>
                  </a:cubicBezTo>
                  <a:lnTo>
                    <a:pt x="4085" y="4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660250" y="4609475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66" y="1"/>
                  </a:moveTo>
                  <a:cubicBezTo>
                    <a:pt x="818" y="1"/>
                    <a:pt x="766" y="23"/>
                    <a:pt x="733" y="56"/>
                  </a:cubicBezTo>
                  <a:lnTo>
                    <a:pt x="52" y="867"/>
                  </a:lnTo>
                  <a:cubicBezTo>
                    <a:pt x="0" y="920"/>
                    <a:pt x="0" y="998"/>
                    <a:pt x="52" y="1051"/>
                  </a:cubicBezTo>
                  <a:cubicBezTo>
                    <a:pt x="79" y="1077"/>
                    <a:pt x="118" y="1090"/>
                    <a:pt x="157" y="1090"/>
                  </a:cubicBezTo>
                  <a:cubicBezTo>
                    <a:pt x="197" y="1090"/>
                    <a:pt x="236" y="1077"/>
                    <a:pt x="262" y="1051"/>
                  </a:cubicBezTo>
                  <a:lnTo>
                    <a:pt x="943" y="239"/>
                  </a:lnTo>
                  <a:cubicBezTo>
                    <a:pt x="995" y="160"/>
                    <a:pt x="995" y="82"/>
                    <a:pt x="943" y="29"/>
                  </a:cubicBezTo>
                  <a:cubicBezTo>
                    <a:pt x="923" y="9"/>
                    <a:pt x="89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640600" y="4597050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55" y="0"/>
                  </a:moveTo>
                  <a:cubicBezTo>
                    <a:pt x="808" y="0"/>
                    <a:pt x="766" y="23"/>
                    <a:pt x="734" y="55"/>
                  </a:cubicBezTo>
                  <a:lnTo>
                    <a:pt x="53" y="867"/>
                  </a:lnTo>
                  <a:cubicBezTo>
                    <a:pt x="1" y="919"/>
                    <a:pt x="1" y="998"/>
                    <a:pt x="53" y="1050"/>
                  </a:cubicBezTo>
                  <a:cubicBezTo>
                    <a:pt x="79" y="1076"/>
                    <a:pt x="118" y="1089"/>
                    <a:pt x="154" y="1089"/>
                  </a:cubicBezTo>
                  <a:cubicBezTo>
                    <a:pt x="190" y="1089"/>
                    <a:pt x="223" y="1076"/>
                    <a:pt x="236" y="1050"/>
                  </a:cubicBezTo>
                  <a:lnTo>
                    <a:pt x="943" y="212"/>
                  </a:lnTo>
                  <a:cubicBezTo>
                    <a:pt x="996" y="160"/>
                    <a:pt x="996" y="81"/>
                    <a:pt x="943" y="29"/>
                  </a:cubicBezTo>
                  <a:cubicBezTo>
                    <a:pt x="913" y="9"/>
                    <a:pt x="88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027900" y="3987000"/>
              <a:ext cx="314225" cy="667725"/>
            </a:xfrm>
            <a:custGeom>
              <a:avLst/>
              <a:gdLst/>
              <a:ahLst/>
              <a:cxnLst/>
              <a:rect l="l" t="t" r="r" b="b"/>
              <a:pathLst>
                <a:path w="12569" h="26709" extrusionOk="0">
                  <a:moveTo>
                    <a:pt x="8353" y="1"/>
                  </a:moveTo>
                  <a:lnTo>
                    <a:pt x="8353" y="27"/>
                  </a:lnTo>
                  <a:cubicBezTo>
                    <a:pt x="8353" y="27"/>
                    <a:pt x="4556" y="3981"/>
                    <a:pt x="3064" y="10658"/>
                  </a:cubicBezTo>
                  <a:cubicBezTo>
                    <a:pt x="1571" y="17361"/>
                    <a:pt x="4242" y="25819"/>
                    <a:pt x="4242" y="25819"/>
                  </a:cubicBezTo>
                  <a:cubicBezTo>
                    <a:pt x="4242" y="25819"/>
                    <a:pt x="0" y="26080"/>
                    <a:pt x="995" y="26316"/>
                  </a:cubicBezTo>
                  <a:cubicBezTo>
                    <a:pt x="2016" y="26578"/>
                    <a:pt x="6415" y="26709"/>
                    <a:pt x="6415" y="26709"/>
                  </a:cubicBezTo>
                  <a:cubicBezTo>
                    <a:pt x="6415" y="26709"/>
                    <a:pt x="9191" y="11103"/>
                    <a:pt x="12569" y="7490"/>
                  </a:cubicBezTo>
                  <a:lnTo>
                    <a:pt x="8353" y="1"/>
                  </a:ln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029200" y="4580075"/>
              <a:ext cx="181350" cy="77925"/>
            </a:xfrm>
            <a:custGeom>
              <a:avLst/>
              <a:gdLst/>
              <a:ahLst/>
              <a:cxnLst/>
              <a:rect l="l" t="t" r="r" b="b"/>
              <a:pathLst>
                <a:path w="7254" h="3117" extrusionOk="0">
                  <a:moveTo>
                    <a:pt x="3273" y="1"/>
                  </a:moveTo>
                  <a:lnTo>
                    <a:pt x="3273" y="839"/>
                  </a:lnTo>
                  <a:cubicBezTo>
                    <a:pt x="3273" y="839"/>
                    <a:pt x="393" y="1441"/>
                    <a:pt x="0" y="2829"/>
                  </a:cubicBezTo>
                  <a:lnTo>
                    <a:pt x="7044" y="3117"/>
                  </a:lnTo>
                  <a:lnTo>
                    <a:pt x="7253" y="27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5080250" y="4606900"/>
              <a:ext cx="22950" cy="29525"/>
            </a:xfrm>
            <a:custGeom>
              <a:avLst/>
              <a:gdLst/>
              <a:ahLst/>
              <a:cxnLst/>
              <a:rect l="l" t="t" r="r" b="b"/>
              <a:pathLst>
                <a:path w="918" h="1181" extrusionOk="0">
                  <a:moveTo>
                    <a:pt x="169" y="0"/>
                  </a:moveTo>
                  <a:cubicBezTo>
                    <a:pt x="146" y="0"/>
                    <a:pt x="124" y="9"/>
                    <a:pt x="106" y="28"/>
                  </a:cubicBezTo>
                  <a:cubicBezTo>
                    <a:pt x="27" y="80"/>
                    <a:pt x="1" y="159"/>
                    <a:pt x="53" y="211"/>
                  </a:cubicBezTo>
                  <a:lnTo>
                    <a:pt x="655" y="1101"/>
                  </a:lnTo>
                  <a:cubicBezTo>
                    <a:pt x="689" y="1152"/>
                    <a:pt x="734" y="1181"/>
                    <a:pt x="775" y="1181"/>
                  </a:cubicBezTo>
                  <a:cubicBezTo>
                    <a:pt x="798" y="1181"/>
                    <a:pt x="820" y="1172"/>
                    <a:pt x="839" y="1154"/>
                  </a:cubicBezTo>
                  <a:cubicBezTo>
                    <a:pt x="917" y="1101"/>
                    <a:pt x="917" y="1023"/>
                    <a:pt x="891" y="970"/>
                  </a:cubicBezTo>
                  <a:lnTo>
                    <a:pt x="289" y="80"/>
                  </a:lnTo>
                  <a:cubicBezTo>
                    <a:pt x="255" y="29"/>
                    <a:pt x="21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5101850" y="4597050"/>
              <a:ext cx="22950" cy="29275"/>
            </a:xfrm>
            <a:custGeom>
              <a:avLst/>
              <a:gdLst/>
              <a:ahLst/>
              <a:cxnLst/>
              <a:rect l="l" t="t" r="r" b="b"/>
              <a:pathLst>
                <a:path w="918" h="1171" extrusionOk="0">
                  <a:moveTo>
                    <a:pt x="155" y="0"/>
                  </a:moveTo>
                  <a:cubicBezTo>
                    <a:pt x="127" y="0"/>
                    <a:pt x="99" y="9"/>
                    <a:pt x="79" y="29"/>
                  </a:cubicBezTo>
                  <a:cubicBezTo>
                    <a:pt x="27" y="55"/>
                    <a:pt x="1" y="160"/>
                    <a:pt x="27" y="212"/>
                  </a:cubicBezTo>
                  <a:lnTo>
                    <a:pt x="629" y="1102"/>
                  </a:lnTo>
                  <a:cubicBezTo>
                    <a:pt x="662" y="1152"/>
                    <a:pt x="706" y="1170"/>
                    <a:pt x="747" y="1170"/>
                  </a:cubicBezTo>
                  <a:cubicBezTo>
                    <a:pt x="771" y="1170"/>
                    <a:pt x="793" y="1164"/>
                    <a:pt x="813" y="1155"/>
                  </a:cubicBezTo>
                  <a:lnTo>
                    <a:pt x="839" y="1155"/>
                  </a:lnTo>
                  <a:cubicBezTo>
                    <a:pt x="891" y="1102"/>
                    <a:pt x="917" y="1024"/>
                    <a:pt x="865" y="945"/>
                  </a:cubicBezTo>
                  <a:lnTo>
                    <a:pt x="263" y="55"/>
                  </a:lnTo>
                  <a:cubicBezTo>
                    <a:pt x="247" y="23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992550" y="3710775"/>
              <a:ext cx="810425" cy="727275"/>
            </a:xfrm>
            <a:custGeom>
              <a:avLst/>
              <a:gdLst/>
              <a:ahLst/>
              <a:cxnLst/>
              <a:rect l="l" t="t" r="r" b="b"/>
              <a:pathLst>
                <a:path w="32417" h="29091" extrusionOk="0">
                  <a:moveTo>
                    <a:pt x="29536" y="0"/>
                  </a:moveTo>
                  <a:cubicBezTo>
                    <a:pt x="29274" y="157"/>
                    <a:pt x="28934" y="314"/>
                    <a:pt x="28515" y="472"/>
                  </a:cubicBezTo>
                  <a:cubicBezTo>
                    <a:pt x="26630" y="1205"/>
                    <a:pt x="22938" y="2043"/>
                    <a:pt x="15842" y="2200"/>
                  </a:cubicBezTo>
                  <a:lnTo>
                    <a:pt x="15815" y="2200"/>
                  </a:lnTo>
                  <a:cubicBezTo>
                    <a:pt x="15195" y="2212"/>
                    <a:pt x="14600" y="2218"/>
                    <a:pt x="14031" y="2218"/>
                  </a:cubicBezTo>
                  <a:cubicBezTo>
                    <a:pt x="7361" y="2218"/>
                    <a:pt x="4084" y="1413"/>
                    <a:pt x="2540" y="786"/>
                  </a:cubicBezTo>
                  <a:cubicBezTo>
                    <a:pt x="2357" y="707"/>
                    <a:pt x="2173" y="655"/>
                    <a:pt x="2042" y="576"/>
                  </a:cubicBezTo>
                  <a:lnTo>
                    <a:pt x="2042" y="655"/>
                  </a:lnTo>
                  <a:lnTo>
                    <a:pt x="0" y="27389"/>
                  </a:lnTo>
                  <a:lnTo>
                    <a:pt x="13511" y="28070"/>
                  </a:lnTo>
                  <a:cubicBezTo>
                    <a:pt x="13668" y="26944"/>
                    <a:pt x="14375" y="14192"/>
                    <a:pt x="14454" y="13066"/>
                  </a:cubicBezTo>
                  <a:cubicBezTo>
                    <a:pt x="14480" y="12673"/>
                    <a:pt x="14506" y="12254"/>
                    <a:pt x="14559" y="11862"/>
                  </a:cubicBezTo>
                  <a:cubicBezTo>
                    <a:pt x="14611" y="11652"/>
                    <a:pt x="14689" y="11417"/>
                    <a:pt x="14768" y="11207"/>
                  </a:cubicBezTo>
                  <a:cubicBezTo>
                    <a:pt x="14794" y="11129"/>
                    <a:pt x="14847" y="11024"/>
                    <a:pt x="14899" y="10945"/>
                  </a:cubicBezTo>
                  <a:cubicBezTo>
                    <a:pt x="14899" y="10945"/>
                    <a:pt x="14925" y="10919"/>
                    <a:pt x="14925" y="10893"/>
                  </a:cubicBezTo>
                  <a:cubicBezTo>
                    <a:pt x="14978" y="10840"/>
                    <a:pt x="15004" y="10788"/>
                    <a:pt x="15056" y="10736"/>
                  </a:cubicBezTo>
                  <a:cubicBezTo>
                    <a:pt x="15056" y="10710"/>
                    <a:pt x="15082" y="10683"/>
                    <a:pt x="15108" y="10657"/>
                  </a:cubicBezTo>
                  <a:cubicBezTo>
                    <a:pt x="15375" y="10314"/>
                    <a:pt x="15920" y="10193"/>
                    <a:pt x="16409" y="10193"/>
                  </a:cubicBezTo>
                  <a:cubicBezTo>
                    <a:pt x="16591" y="10193"/>
                    <a:pt x="16766" y="10210"/>
                    <a:pt x="16915" y="10238"/>
                  </a:cubicBezTo>
                  <a:cubicBezTo>
                    <a:pt x="18093" y="10474"/>
                    <a:pt x="18277" y="12097"/>
                    <a:pt x="18408" y="13040"/>
                  </a:cubicBezTo>
                  <a:cubicBezTo>
                    <a:pt x="18565" y="14323"/>
                    <a:pt x="19429" y="27782"/>
                    <a:pt x="19638" y="29091"/>
                  </a:cubicBezTo>
                  <a:lnTo>
                    <a:pt x="32390" y="28620"/>
                  </a:lnTo>
                  <a:lnTo>
                    <a:pt x="32416" y="28620"/>
                  </a:lnTo>
                  <a:lnTo>
                    <a:pt x="29536" y="105"/>
                  </a:lnTo>
                  <a:lnTo>
                    <a:pt x="29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6051050" y="2647700"/>
              <a:ext cx="160925" cy="232950"/>
            </a:xfrm>
            <a:custGeom>
              <a:avLst/>
              <a:gdLst/>
              <a:ahLst/>
              <a:cxnLst/>
              <a:rect l="l" t="t" r="r" b="b"/>
              <a:pathLst>
                <a:path w="6437" h="9318" extrusionOk="0">
                  <a:moveTo>
                    <a:pt x="5725" y="1"/>
                  </a:moveTo>
                  <a:cubicBezTo>
                    <a:pt x="5638" y="1"/>
                    <a:pt x="5544" y="26"/>
                    <a:pt x="5447" y="79"/>
                  </a:cubicBezTo>
                  <a:cubicBezTo>
                    <a:pt x="4478" y="628"/>
                    <a:pt x="1833" y="2095"/>
                    <a:pt x="917" y="3404"/>
                  </a:cubicBezTo>
                  <a:cubicBezTo>
                    <a:pt x="0" y="4713"/>
                    <a:pt x="367" y="6939"/>
                    <a:pt x="367" y="6939"/>
                  </a:cubicBezTo>
                  <a:cubicBezTo>
                    <a:pt x="1036" y="8876"/>
                    <a:pt x="2209" y="9318"/>
                    <a:pt x="3140" y="9318"/>
                  </a:cubicBezTo>
                  <a:cubicBezTo>
                    <a:pt x="3920" y="9318"/>
                    <a:pt x="4530" y="9007"/>
                    <a:pt x="4530" y="9007"/>
                  </a:cubicBezTo>
                  <a:cubicBezTo>
                    <a:pt x="4530" y="9007"/>
                    <a:pt x="5420" y="8562"/>
                    <a:pt x="5551" y="7096"/>
                  </a:cubicBezTo>
                  <a:cubicBezTo>
                    <a:pt x="5577" y="6913"/>
                    <a:pt x="5604" y="6703"/>
                    <a:pt x="5577" y="6467"/>
                  </a:cubicBezTo>
                  <a:cubicBezTo>
                    <a:pt x="5499" y="4530"/>
                    <a:pt x="4085" y="3509"/>
                    <a:pt x="4085" y="3509"/>
                  </a:cubicBezTo>
                  <a:cubicBezTo>
                    <a:pt x="4190" y="3456"/>
                    <a:pt x="4294" y="3378"/>
                    <a:pt x="4373" y="3325"/>
                  </a:cubicBezTo>
                  <a:cubicBezTo>
                    <a:pt x="4425" y="3299"/>
                    <a:pt x="4452" y="3299"/>
                    <a:pt x="4478" y="3273"/>
                  </a:cubicBezTo>
                  <a:cubicBezTo>
                    <a:pt x="5289" y="2775"/>
                    <a:pt x="5787" y="2226"/>
                    <a:pt x="6023" y="1728"/>
                  </a:cubicBezTo>
                  <a:cubicBezTo>
                    <a:pt x="6075" y="1623"/>
                    <a:pt x="6127" y="1519"/>
                    <a:pt x="6154" y="1414"/>
                  </a:cubicBezTo>
                  <a:lnTo>
                    <a:pt x="6154" y="1388"/>
                  </a:lnTo>
                  <a:cubicBezTo>
                    <a:pt x="6437" y="604"/>
                    <a:pt x="6158" y="1"/>
                    <a:pt x="57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6153150" y="2683025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2070" y="1"/>
                  </a:moveTo>
                  <a:cubicBezTo>
                    <a:pt x="1834" y="682"/>
                    <a:pt x="1232" y="1441"/>
                    <a:pt x="1" y="2096"/>
                  </a:cubicBezTo>
                  <a:cubicBezTo>
                    <a:pt x="1" y="2096"/>
                    <a:pt x="1415" y="3117"/>
                    <a:pt x="1493" y="5054"/>
                  </a:cubicBezTo>
                  <a:cubicBezTo>
                    <a:pt x="1520" y="5290"/>
                    <a:pt x="1493" y="5500"/>
                    <a:pt x="1493" y="5683"/>
                  </a:cubicBezTo>
                  <a:cubicBezTo>
                    <a:pt x="1729" y="5683"/>
                    <a:pt x="1965" y="5683"/>
                    <a:pt x="2200" y="5631"/>
                  </a:cubicBezTo>
                  <a:cubicBezTo>
                    <a:pt x="2515" y="5578"/>
                    <a:pt x="2803" y="5447"/>
                    <a:pt x="3038" y="5238"/>
                  </a:cubicBezTo>
                  <a:cubicBezTo>
                    <a:pt x="3195" y="5107"/>
                    <a:pt x="3300" y="4950"/>
                    <a:pt x="3353" y="4766"/>
                  </a:cubicBezTo>
                  <a:cubicBezTo>
                    <a:pt x="3405" y="4583"/>
                    <a:pt x="3379" y="4347"/>
                    <a:pt x="3222" y="4217"/>
                  </a:cubicBezTo>
                  <a:cubicBezTo>
                    <a:pt x="3457" y="4112"/>
                    <a:pt x="3614" y="3902"/>
                    <a:pt x="3719" y="3693"/>
                  </a:cubicBezTo>
                  <a:cubicBezTo>
                    <a:pt x="3798" y="3457"/>
                    <a:pt x="3798" y="3222"/>
                    <a:pt x="3745" y="2960"/>
                  </a:cubicBezTo>
                  <a:cubicBezTo>
                    <a:pt x="3693" y="2698"/>
                    <a:pt x="3562" y="2436"/>
                    <a:pt x="3300" y="2384"/>
                  </a:cubicBezTo>
                  <a:cubicBezTo>
                    <a:pt x="3483" y="2069"/>
                    <a:pt x="3457" y="1651"/>
                    <a:pt x="3274" y="1336"/>
                  </a:cubicBezTo>
                  <a:cubicBezTo>
                    <a:pt x="3195" y="1258"/>
                    <a:pt x="3117" y="1179"/>
                    <a:pt x="3038" y="1153"/>
                  </a:cubicBezTo>
                  <a:cubicBezTo>
                    <a:pt x="3001" y="1134"/>
                    <a:pt x="2961" y="1126"/>
                    <a:pt x="2922" y="1126"/>
                  </a:cubicBezTo>
                  <a:cubicBezTo>
                    <a:pt x="2851" y="1126"/>
                    <a:pt x="2784" y="1155"/>
                    <a:pt x="2750" y="1205"/>
                  </a:cubicBezTo>
                  <a:cubicBezTo>
                    <a:pt x="2803" y="917"/>
                    <a:pt x="2803" y="629"/>
                    <a:pt x="2646" y="367"/>
                  </a:cubicBezTo>
                  <a:cubicBezTo>
                    <a:pt x="2541" y="184"/>
                    <a:pt x="2305" y="27"/>
                    <a:pt x="2070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6157100" y="2681725"/>
              <a:ext cx="49775" cy="134875"/>
            </a:xfrm>
            <a:custGeom>
              <a:avLst/>
              <a:gdLst/>
              <a:ahLst/>
              <a:cxnLst/>
              <a:rect l="l" t="t" r="r" b="b"/>
              <a:pathLst>
                <a:path w="1991" h="5395" extrusionOk="0">
                  <a:moveTo>
                    <a:pt x="1912" y="1"/>
                  </a:moveTo>
                  <a:cubicBezTo>
                    <a:pt x="1859" y="1"/>
                    <a:pt x="1833" y="1"/>
                    <a:pt x="1807" y="53"/>
                  </a:cubicBezTo>
                  <a:cubicBezTo>
                    <a:pt x="1388" y="760"/>
                    <a:pt x="786" y="1336"/>
                    <a:pt x="52" y="1755"/>
                  </a:cubicBezTo>
                  <a:cubicBezTo>
                    <a:pt x="26" y="1781"/>
                    <a:pt x="26" y="1807"/>
                    <a:pt x="26" y="1833"/>
                  </a:cubicBezTo>
                  <a:cubicBezTo>
                    <a:pt x="0" y="1860"/>
                    <a:pt x="26" y="1886"/>
                    <a:pt x="52" y="1912"/>
                  </a:cubicBezTo>
                  <a:cubicBezTo>
                    <a:pt x="236" y="2095"/>
                    <a:pt x="393" y="2331"/>
                    <a:pt x="550" y="2540"/>
                  </a:cubicBezTo>
                  <a:cubicBezTo>
                    <a:pt x="1074" y="3352"/>
                    <a:pt x="1362" y="4347"/>
                    <a:pt x="1309" y="5290"/>
                  </a:cubicBezTo>
                  <a:cubicBezTo>
                    <a:pt x="1309" y="5342"/>
                    <a:pt x="1335" y="5368"/>
                    <a:pt x="1388" y="5394"/>
                  </a:cubicBezTo>
                  <a:lnTo>
                    <a:pt x="1388" y="5368"/>
                  </a:lnTo>
                  <a:cubicBezTo>
                    <a:pt x="1397" y="5377"/>
                    <a:pt x="1405" y="5380"/>
                    <a:pt x="1414" y="5380"/>
                  </a:cubicBezTo>
                  <a:cubicBezTo>
                    <a:pt x="1431" y="5380"/>
                    <a:pt x="1449" y="5368"/>
                    <a:pt x="1466" y="5368"/>
                  </a:cubicBezTo>
                  <a:cubicBezTo>
                    <a:pt x="1493" y="5342"/>
                    <a:pt x="1493" y="5316"/>
                    <a:pt x="1493" y="5290"/>
                  </a:cubicBezTo>
                  <a:cubicBezTo>
                    <a:pt x="1519" y="5002"/>
                    <a:pt x="1493" y="4714"/>
                    <a:pt x="1466" y="4452"/>
                  </a:cubicBezTo>
                  <a:cubicBezTo>
                    <a:pt x="1309" y="3483"/>
                    <a:pt x="890" y="2567"/>
                    <a:pt x="262" y="1860"/>
                  </a:cubicBezTo>
                  <a:cubicBezTo>
                    <a:pt x="969" y="1441"/>
                    <a:pt x="1545" y="838"/>
                    <a:pt x="1964" y="131"/>
                  </a:cubicBezTo>
                  <a:cubicBezTo>
                    <a:pt x="1990" y="105"/>
                    <a:pt x="1990" y="79"/>
                    <a:pt x="1990" y="53"/>
                  </a:cubicBezTo>
                  <a:cubicBezTo>
                    <a:pt x="1964" y="27"/>
                    <a:pt x="1938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6181300" y="2709875"/>
              <a:ext cx="41925" cy="44525"/>
            </a:xfrm>
            <a:custGeom>
              <a:avLst/>
              <a:gdLst/>
              <a:ahLst/>
              <a:cxnLst/>
              <a:rect l="l" t="t" r="r" b="b"/>
              <a:pathLst>
                <a:path w="1677" h="1781" extrusionOk="0">
                  <a:moveTo>
                    <a:pt x="1598" y="0"/>
                  </a:moveTo>
                  <a:cubicBezTo>
                    <a:pt x="1572" y="0"/>
                    <a:pt x="1520" y="0"/>
                    <a:pt x="1493" y="79"/>
                  </a:cubicBezTo>
                  <a:cubicBezTo>
                    <a:pt x="1362" y="786"/>
                    <a:pt x="760" y="1414"/>
                    <a:pt x="53" y="1598"/>
                  </a:cubicBezTo>
                  <a:cubicBezTo>
                    <a:pt x="27" y="1598"/>
                    <a:pt x="1" y="1650"/>
                    <a:pt x="1" y="1676"/>
                  </a:cubicBezTo>
                  <a:cubicBezTo>
                    <a:pt x="1" y="1729"/>
                    <a:pt x="27" y="1755"/>
                    <a:pt x="79" y="1781"/>
                  </a:cubicBezTo>
                  <a:lnTo>
                    <a:pt x="79" y="1755"/>
                  </a:lnTo>
                  <a:lnTo>
                    <a:pt x="106" y="1755"/>
                  </a:lnTo>
                  <a:cubicBezTo>
                    <a:pt x="891" y="1545"/>
                    <a:pt x="1520" y="891"/>
                    <a:pt x="1677" y="105"/>
                  </a:cubicBezTo>
                  <a:cubicBezTo>
                    <a:pt x="1677" y="79"/>
                    <a:pt x="1677" y="53"/>
                    <a:pt x="1677" y="27"/>
                  </a:cubicBezTo>
                  <a:cubicBezTo>
                    <a:pt x="1650" y="0"/>
                    <a:pt x="162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6191775" y="2741950"/>
              <a:ext cx="45850" cy="41925"/>
            </a:xfrm>
            <a:custGeom>
              <a:avLst/>
              <a:gdLst/>
              <a:ahLst/>
              <a:cxnLst/>
              <a:rect l="l" t="t" r="r" b="b"/>
              <a:pathLst>
                <a:path w="1834" h="1677" extrusionOk="0">
                  <a:moveTo>
                    <a:pt x="1755" y="0"/>
                  </a:moveTo>
                  <a:cubicBezTo>
                    <a:pt x="1729" y="0"/>
                    <a:pt x="1677" y="27"/>
                    <a:pt x="1650" y="79"/>
                  </a:cubicBezTo>
                  <a:cubicBezTo>
                    <a:pt x="1467" y="786"/>
                    <a:pt x="839" y="1362"/>
                    <a:pt x="79" y="1493"/>
                  </a:cubicBezTo>
                  <a:cubicBezTo>
                    <a:pt x="53" y="1493"/>
                    <a:pt x="1" y="1545"/>
                    <a:pt x="1" y="1572"/>
                  </a:cubicBezTo>
                  <a:cubicBezTo>
                    <a:pt x="1" y="1624"/>
                    <a:pt x="53" y="1676"/>
                    <a:pt x="79" y="1676"/>
                  </a:cubicBezTo>
                  <a:lnTo>
                    <a:pt x="106" y="1676"/>
                  </a:lnTo>
                  <a:cubicBezTo>
                    <a:pt x="943" y="1545"/>
                    <a:pt x="1624" y="917"/>
                    <a:pt x="1834" y="105"/>
                  </a:cubicBezTo>
                  <a:cubicBezTo>
                    <a:pt x="1834" y="79"/>
                    <a:pt x="1834" y="53"/>
                    <a:pt x="1834" y="53"/>
                  </a:cubicBezTo>
                  <a:cubicBezTo>
                    <a:pt x="1808" y="27"/>
                    <a:pt x="1781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6195050" y="2786200"/>
              <a:ext cx="39950" cy="19275"/>
            </a:xfrm>
            <a:custGeom>
              <a:avLst/>
              <a:gdLst/>
              <a:ahLst/>
              <a:cxnLst/>
              <a:rect l="l" t="t" r="r" b="b"/>
              <a:pathLst>
                <a:path w="1598" h="771" extrusionOk="0">
                  <a:moveTo>
                    <a:pt x="1496" y="0"/>
                  </a:moveTo>
                  <a:cubicBezTo>
                    <a:pt x="1478" y="0"/>
                    <a:pt x="1459" y="19"/>
                    <a:pt x="1441" y="37"/>
                  </a:cubicBezTo>
                  <a:cubicBezTo>
                    <a:pt x="1074" y="378"/>
                    <a:pt x="603" y="587"/>
                    <a:pt x="105" y="587"/>
                  </a:cubicBezTo>
                  <a:cubicBezTo>
                    <a:pt x="53" y="613"/>
                    <a:pt x="1" y="639"/>
                    <a:pt x="1" y="692"/>
                  </a:cubicBezTo>
                  <a:cubicBezTo>
                    <a:pt x="1" y="718"/>
                    <a:pt x="27" y="770"/>
                    <a:pt x="79" y="770"/>
                  </a:cubicBezTo>
                  <a:lnTo>
                    <a:pt x="105" y="770"/>
                  </a:lnTo>
                  <a:cubicBezTo>
                    <a:pt x="655" y="770"/>
                    <a:pt x="1179" y="535"/>
                    <a:pt x="1572" y="142"/>
                  </a:cubicBezTo>
                  <a:cubicBezTo>
                    <a:pt x="1598" y="116"/>
                    <a:pt x="1598" y="90"/>
                    <a:pt x="1598" y="63"/>
                  </a:cubicBezTo>
                  <a:cubicBezTo>
                    <a:pt x="1572" y="37"/>
                    <a:pt x="1546" y="11"/>
                    <a:pt x="1519" y="11"/>
                  </a:cubicBezTo>
                  <a:cubicBezTo>
                    <a:pt x="1512" y="3"/>
                    <a:pt x="1504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336625" y="3735250"/>
              <a:ext cx="290000" cy="149875"/>
            </a:xfrm>
            <a:custGeom>
              <a:avLst/>
              <a:gdLst/>
              <a:ahLst/>
              <a:cxnLst/>
              <a:rect l="l" t="t" r="r" b="b"/>
              <a:pathLst>
                <a:path w="11600" h="5995" extrusionOk="0">
                  <a:moveTo>
                    <a:pt x="5929" y="0"/>
                  </a:moveTo>
                  <a:cubicBezTo>
                    <a:pt x="5767" y="0"/>
                    <a:pt x="5605" y="13"/>
                    <a:pt x="5447" y="42"/>
                  </a:cubicBezTo>
                  <a:cubicBezTo>
                    <a:pt x="3876" y="330"/>
                    <a:pt x="1414" y="2137"/>
                    <a:pt x="524" y="2766"/>
                  </a:cubicBezTo>
                  <a:cubicBezTo>
                    <a:pt x="0" y="3132"/>
                    <a:pt x="419" y="3865"/>
                    <a:pt x="1414" y="3970"/>
                  </a:cubicBezTo>
                  <a:lnTo>
                    <a:pt x="1755" y="3970"/>
                  </a:lnTo>
                  <a:cubicBezTo>
                    <a:pt x="2331" y="3970"/>
                    <a:pt x="3012" y="3761"/>
                    <a:pt x="3823" y="3237"/>
                  </a:cubicBezTo>
                  <a:cubicBezTo>
                    <a:pt x="3849" y="3211"/>
                    <a:pt x="3876" y="3184"/>
                    <a:pt x="3902" y="3158"/>
                  </a:cubicBezTo>
                  <a:cubicBezTo>
                    <a:pt x="4007" y="3106"/>
                    <a:pt x="4085" y="3027"/>
                    <a:pt x="4190" y="2949"/>
                  </a:cubicBezTo>
                  <a:cubicBezTo>
                    <a:pt x="4190" y="2949"/>
                    <a:pt x="4530" y="4677"/>
                    <a:pt x="6258" y="5567"/>
                  </a:cubicBezTo>
                  <a:cubicBezTo>
                    <a:pt x="6468" y="5672"/>
                    <a:pt x="6651" y="5751"/>
                    <a:pt x="6834" y="5803"/>
                  </a:cubicBezTo>
                  <a:cubicBezTo>
                    <a:pt x="7228" y="5944"/>
                    <a:pt x="7573" y="5995"/>
                    <a:pt x="7866" y="5995"/>
                  </a:cubicBezTo>
                  <a:cubicBezTo>
                    <a:pt x="8605" y="5995"/>
                    <a:pt x="9008" y="5672"/>
                    <a:pt x="9008" y="5672"/>
                  </a:cubicBezTo>
                  <a:cubicBezTo>
                    <a:pt x="9008" y="5672"/>
                    <a:pt x="11600" y="3630"/>
                    <a:pt x="8877" y="1037"/>
                  </a:cubicBezTo>
                  <a:cubicBezTo>
                    <a:pt x="8877" y="1037"/>
                    <a:pt x="7374" y="0"/>
                    <a:pt x="5929" y="0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370000" y="3808950"/>
              <a:ext cx="137500" cy="105025"/>
            </a:xfrm>
            <a:custGeom>
              <a:avLst/>
              <a:gdLst/>
              <a:ahLst/>
              <a:cxnLst/>
              <a:rect l="l" t="t" r="r" b="b"/>
              <a:pathLst>
                <a:path w="5500" h="4201" extrusionOk="0">
                  <a:moveTo>
                    <a:pt x="2855" y="1"/>
                  </a:moveTo>
                  <a:cubicBezTo>
                    <a:pt x="1885" y="763"/>
                    <a:pt x="1017" y="1036"/>
                    <a:pt x="358" y="1036"/>
                  </a:cubicBezTo>
                  <a:cubicBezTo>
                    <a:pt x="270" y="1036"/>
                    <a:pt x="186" y="1031"/>
                    <a:pt x="105" y="1022"/>
                  </a:cubicBezTo>
                  <a:lnTo>
                    <a:pt x="105" y="1022"/>
                  </a:lnTo>
                  <a:cubicBezTo>
                    <a:pt x="1" y="1231"/>
                    <a:pt x="53" y="1520"/>
                    <a:pt x="184" y="1703"/>
                  </a:cubicBezTo>
                  <a:cubicBezTo>
                    <a:pt x="341" y="1938"/>
                    <a:pt x="629" y="2069"/>
                    <a:pt x="891" y="2122"/>
                  </a:cubicBezTo>
                  <a:cubicBezTo>
                    <a:pt x="786" y="2174"/>
                    <a:pt x="734" y="2279"/>
                    <a:pt x="734" y="2357"/>
                  </a:cubicBezTo>
                  <a:cubicBezTo>
                    <a:pt x="734" y="2462"/>
                    <a:pt x="760" y="2567"/>
                    <a:pt x="812" y="2672"/>
                  </a:cubicBezTo>
                  <a:cubicBezTo>
                    <a:pt x="975" y="2950"/>
                    <a:pt x="1302" y="3126"/>
                    <a:pt x="1611" y="3126"/>
                  </a:cubicBezTo>
                  <a:cubicBezTo>
                    <a:pt x="1651" y="3126"/>
                    <a:pt x="1690" y="3123"/>
                    <a:pt x="1729" y="3117"/>
                  </a:cubicBezTo>
                  <a:lnTo>
                    <a:pt x="1729" y="3117"/>
                  </a:lnTo>
                  <a:cubicBezTo>
                    <a:pt x="1677" y="3379"/>
                    <a:pt x="1860" y="3614"/>
                    <a:pt x="2095" y="3771"/>
                  </a:cubicBezTo>
                  <a:cubicBezTo>
                    <a:pt x="2279" y="3928"/>
                    <a:pt x="2514" y="4033"/>
                    <a:pt x="2750" y="4059"/>
                  </a:cubicBezTo>
                  <a:cubicBezTo>
                    <a:pt x="2986" y="4059"/>
                    <a:pt x="3248" y="4007"/>
                    <a:pt x="3431" y="3824"/>
                  </a:cubicBezTo>
                  <a:cubicBezTo>
                    <a:pt x="3509" y="4007"/>
                    <a:pt x="3693" y="4138"/>
                    <a:pt x="3876" y="4190"/>
                  </a:cubicBezTo>
                  <a:cubicBezTo>
                    <a:pt x="3922" y="4197"/>
                    <a:pt x="3969" y="4200"/>
                    <a:pt x="4018" y="4200"/>
                  </a:cubicBezTo>
                  <a:cubicBezTo>
                    <a:pt x="4162" y="4200"/>
                    <a:pt x="4315" y="4171"/>
                    <a:pt x="4452" y="4112"/>
                  </a:cubicBezTo>
                  <a:cubicBezTo>
                    <a:pt x="4740" y="3981"/>
                    <a:pt x="4976" y="3745"/>
                    <a:pt x="5159" y="3510"/>
                  </a:cubicBezTo>
                  <a:cubicBezTo>
                    <a:pt x="5290" y="3300"/>
                    <a:pt x="5395" y="3091"/>
                    <a:pt x="5499" y="2881"/>
                  </a:cubicBezTo>
                  <a:cubicBezTo>
                    <a:pt x="5316" y="2803"/>
                    <a:pt x="5133" y="2724"/>
                    <a:pt x="4923" y="2619"/>
                  </a:cubicBezTo>
                  <a:cubicBezTo>
                    <a:pt x="3195" y="1729"/>
                    <a:pt x="2855" y="1"/>
                    <a:pt x="285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371325" y="3809625"/>
              <a:ext cx="127675" cy="70700"/>
            </a:xfrm>
            <a:custGeom>
              <a:avLst/>
              <a:gdLst/>
              <a:ahLst/>
              <a:cxnLst/>
              <a:rect l="l" t="t" r="r" b="b"/>
              <a:pathLst>
                <a:path w="5107" h="2828" extrusionOk="0">
                  <a:moveTo>
                    <a:pt x="2435" y="0"/>
                  </a:moveTo>
                  <a:cubicBezTo>
                    <a:pt x="2409" y="0"/>
                    <a:pt x="2383" y="0"/>
                    <a:pt x="2357" y="26"/>
                  </a:cubicBezTo>
                  <a:cubicBezTo>
                    <a:pt x="1676" y="524"/>
                    <a:pt x="890" y="812"/>
                    <a:pt x="79" y="890"/>
                  </a:cubicBezTo>
                  <a:cubicBezTo>
                    <a:pt x="26" y="890"/>
                    <a:pt x="0" y="943"/>
                    <a:pt x="0" y="995"/>
                  </a:cubicBezTo>
                  <a:cubicBezTo>
                    <a:pt x="0" y="1047"/>
                    <a:pt x="26" y="1074"/>
                    <a:pt x="79" y="1074"/>
                  </a:cubicBezTo>
                  <a:cubicBezTo>
                    <a:pt x="917" y="995"/>
                    <a:pt x="1702" y="707"/>
                    <a:pt x="2383" y="236"/>
                  </a:cubicBezTo>
                  <a:cubicBezTo>
                    <a:pt x="2749" y="1126"/>
                    <a:pt x="3404" y="1885"/>
                    <a:pt x="4216" y="2409"/>
                  </a:cubicBezTo>
                  <a:cubicBezTo>
                    <a:pt x="4451" y="2566"/>
                    <a:pt x="4713" y="2697"/>
                    <a:pt x="4975" y="2828"/>
                  </a:cubicBezTo>
                  <a:lnTo>
                    <a:pt x="4975" y="2802"/>
                  </a:lnTo>
                  <a:lnTo>
                    <a:pt x="5001" y="2828"/>
                  </a:lnTo>
                  <a:cubicBezTo>
                    <a:pt x="5054" y="2828"/>
                    <a:pt x="5106" y="2802"/>
                    <a:pt x="5106" y="2749"/>
                  </a:cubicBezTo>
                  <a:cubicBezTo>
                    <a:pt x="5106" y="2697"/>
                    <a:pt x="5106" y="2671"/>
                    <a:pt x="5054" y="2645"/>
                  </a:cubicBezTo>
                  <a:cubicBezTo>
                    <a:pt x="4163" y="2278"/>
                    <a:pt x="3404" y="1623"/>
                    <a:pt x="2880" y="812"/>
                  </a:cubicBezTo>
                  <a:cubicBezTo>
                    <a:pt x="2723" y="576"/>
                    <a:pt x="2619" y="314"/>
                    <a:pt x="2514" y="79"/>
                  </a:cubicBezTo>
                  <a:cubicBezTo>
                    <a:pt x="2488" y="52"/>
                    <a:pt x="2461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389650" y="3841700"/>
              <a:ext cx="56975" cy="23425"/>
            </a:xfrm>
            <a:custGeom>
              <a:avLst/>
              <a:gdLst/>
              <a:ahLst/>
              <a:cxnLst/>
              <a:rect l="l" t="t" r="r" b="b"/>
              <a:pathLst>
                <a:path w="2279" h="937" extrusionOk="0">
                  <a:moveTo>
                    <a:pt x="2174" y="0"/>
                  </a:moveTo>
                  <a:cubicBezTo>
                    <a:pt x="2147" y="0"/>
                    <a:pt x="2121" y="0"/>
                    <a:pt x="2095" y="26"/>
                  </a:cubicBezTo>
                  <a:cubicBezTo>
                    <a:pt x="1725" y="489"/>
                    <a:pt x="1110" y="747"/>
                    <a:pt x="521" y="747"/>
                  </a:cubicBezTo>
                  <a:cubicBezTo>
                    <a:pt x="442" y="747"/>
                    <a:pt x="365" y="742"/>
                    <a:pt x="288" y="733"/>
                  </a:cubicBezTo>
                  <a:cubicBezTo>
                    <a:pt x="236" y="707"/>
                    <a:pt x="157" y="707"/>
                    <a:pt x="105" y="681"/>
                  </a:cubicBezTo>
                  <a:cubicBezTo>
                    <a:pt x="53" y="681"/>
                    <a:pt x="0" y="733"/>
                    <a:pt x="0" y="759"/>
                  </a:cubicBezTo>
                  <a:cubicBezTo>
                    <a:pt x="0" y="812"/>
                    <a:pt x="26" y="864"/>
                    <a:pt x="79" y="864"/>
                  </a:cubicBezTo>
                  <a:cubicBezTo>
                    <a:pt x="131" y="890"/>
                    <a:pt x="184" y="890"/>
                    <a:pt x="262" y="916"/>
                  </a:cubicBezTo>
                  <a:cubicBezTo>
                    <a:pt x="356" y="930"/>
                    <a:pt x="452" y="937"/>
                    <a:pt x="547" y="937"/>
                  </a:cubicBezTo>
                  <a:cubicBezTo>
                    <a:pt x="1192" y="937"/>
                    <a:pt x="1838" y="636"/>
                    <a:pt x="2226" y="157"/>
                  </a:cubicBezTo>
                  <a:cubicBezTo>
                    <a:pt x="2252" y="131"/>
                    <a:pt x="2278" y="105"/>
                    <a:pt x="2252" y="52"/>
                  </a:cubicBezTo>
                  <a:cubicBezTo>
                    <a:pt x="2252" y="26"/>
                    <a:pt x="2200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412550" y="3863950"/>
              <a:ext cx="56325" cy="26650"/>
            </a:xfrm>
            <a:custGeom>
              <a:avLst/>
              <a:gdLst/>
              <a:ahLst/>
              <a:cxnLst/>
              <a:rect l="l" t="t" r="r" b="b"/>
              <a:pathLst>
                <a:path w="2253" h="1066" extrusionOk="0">
                  <a:moveTo>
                    <a:pt x="2148" y="0"/>
                  </a:moveTo>
                  <a:cubicBezTo>
                    <a:pt x="2122" y="0"/>
                    <a:pt x="2095" y="0"/>
                    <a:pt x="2069" y="26"/>
                  </a:cubicBezTo>
                  <a:cubicBezTo>
                    <a:pt x="1724" y="556"/>
                    <a:pt x="1095" y="883"/>
                    <a:pt x="450" y="883"/>
                  </a:cubicBezTo>
                  <a:cubicBezTo>
                    <a:pt x="361" y="883"/>
                    <a:pt x="272" y="877"/>
                    <a:pt x="184" y="864"/>
                  </a:cubicBezTo>
                  <a:lnTo>
                    <a:pt x="105" y="864"/>
                  </a:lnTo>
                  <a:cubicBezTo>
                    <a:pt x="53" y="864"/>
                    <a:pt x="27" y="891"/>
                    <a:pt x="1" y="943"/>
                  </a:cubicBezTo>
                  <a:cubicBezTo>
                    <a:pt x="1" y="995"/>
                    <a:pt x="27" y="1021"/>
                    <a:pt x="79" y="1048"/>
                  </a:cubicBezTo>
                  <a:lnTo>
                    <a:pt x="158" y="1048"/>
                  </a:lnTo>
                  <a:cubicBezTo>
                    <a:pt x="247" y="1060"/>
                    <a:pt x="337" y="1065"/>
                    <a:pt x="427" y="1065"/>
                  </a:cubicBezTo>
                  <a:cubicBezTo>
                    <a:pt x="1129" y="1065"/>
                    <a:pt x="1832" y="711"/>
                    <a:pt x="2226" y="131"/>
                  </a:cubicBezTo>
                  <a:cubicBezTo>
                    <a:pt x="2226" y="105"/>
                    <a:pt x="2253" y="79"/>
                    <a:pt x="2226" y="53"/>
                  </a:cubicBezTo>
                  <a:cubicBezTo>
                    <a:pt x="2226" y="26"/>
                    <a:pt x="2174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53800" y="3875725"/>
              <a:ext cx="33400" cy="30150"/>
            </a:xfrm>
            <a:custGeom>
              <a:avLst/>
              <a:gdLst/>
              <a:ahLst/>
              <a:cxnLst/>
              <a:rect l="l" t="t" r="r" b="b"/>
              <a:pathLst>
                <a:path w="1336" h="1206" extrusionOk="0">
                  <a:moveTo>
                    <a:pt x="1257" y="1"/>
                  </a:moveTo>
                  <a:cubicBezTo>
                    <a:pt x="1205" y="1"/>
                    <a:pt x="1179" y="27"/>
                    <a:pt x="1152" y="53"/>
                  </a:cubicBezTo>
                  <a:cubicBezTo>
                    <a:pt x="943" y="524"/>
                    <a:pt x="550" y="865"/>
                    <a:pt x="79" y="1048"/>
                  </a:cubicBezTo>
                  <a:cubicBezTo>
                    <a:pt x="27" y="1048"/>
                    <a:pt x="0" y="1100"/>
                    <a:pt x="27" y="1127"/>
                  </a:cubicBezTo>
                  <a:cubicBezTo>
                    <a:pt x="27" y="1179"/>
                    <a:pt x="53" y="1205"/>
                    <a:pt x="79" y="1205"/>
                  </a:cubicBezTo>
                  <a:lnTo>
                    <a:pt x="131" y="1205"/>
                  </a:lnTo>
                  <a:cubicBezTo>
                    <a:pt x="655" y="1022"/>
                    <a:pt x="1074" y="629"/>
                    <a:pt x="1310" y="158"/>
                  </a:cubicBezTo>
                  <a:cubicBezTo>
                    <a:pt x="1336" y="132"/>
                    <a:pt x="1336" y="79"/>
                    <a:pt x="1310" y="53"/>
                  </a:cubicBezTo>
                  <a:cubicBezTo>
                    <a:pt x="1310" y="27"/>
                    <a:pt x="1283" y="27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5266175" y="3098700"/>
              <a:ext cx="165625" cy="71500"/>
            </a:xfrm>
            <a:custGeom>
              <a:avLst/>
              <a:gdLst/>
              <a:ahLst/>
              <a:cxnLst/>
              <a:rect l="l" t="t" r="r" b="b"/>
              <a:pathLst>
                <a:path w="6625" h="2860" extrusionOk="0">
                  <a:moveTo>
                    <a:pt x="6625" y="1"/>
                  </a:moveTo>
                  <a:lnTo>
                    <a:pt x="5839" y="27"/>
                  </a:lnTo>
                  <a:lnTo>
                    <a:pt x="0" y="289"/>
                  </a:lnTo>
                  <a:cubicBezTo>
                    <a:pt x="0" y="289"/>
                    <a:pt x="79" y="734"/>
                    <a:pt x="393" y="1232"/>
                  </a:cubicBezTo>
                  <a:cubicBezTo>
                    <a:pt x="795" y="1961"/>
                    <a:pt x="1633" y="2860"/>
                    <a:pt x="3207" y="2860"/>
                  </a:cubicBezTo>
                  <a:cubicBezTo>
                    <a:pt x="3271" y="2860"/>
                    <a:pt x="3337" y="2858"/>
                    <a:pt x="3404" y="2855"/>
                  </a:cubicBezTo>
                  <a:cubicBezTo>
                    <a:pt x="6258" y="2724"/>
                    <a:pt x="6625" y="1"/>
                    <a:pt x="66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97000" y="2771175"/>
              <a:ext cx="1620825" cy="1047275"/>
            </a:xfrm>
            <a:custGeom>
              <a:avLst/>
              <a:gdLst/>
              <a:ahLst/>
              <a:cxnLst/>
              <a:rect l="l" t="t" r="r" b="b"/>
              <a:pathLst>
                <a:path w="64833" h="41891" extrusionOk="0">
                  <a:moveTo>
                    <a:pt x="59242" y="1"/>
                  </a:moveTo>
                  <a:cubicBezTo>
                    <a:pt x="58434" y="1"/>
                    <a:pt x="57621" y="218"/>
                    <a:pt x="56899" y="664"/>
                  </a:cubicBezTo>
                  <a:lnTo>
                    <a:pt x="46923" y="6791"/>
                  </a:lnTo>
                  <a:lnTo>
                    <a:pt x="36606" y="13128"/>
                  </a:lnTo>
                  <a:lnTo>
                    <a:pt x="37392" y="13102"/>
                  </a:lnTo>
                  <a:lnTo>
                    <a:pt x="37392" y="13102"/>
                  </a:lnTo>
                  <a:cubicBezTo>
                    <a:pt x="37392" y="13102"/>
                    <a:pt x="36999" y="15825"/>
                    <a:pt x="34171" y="15956"/>
                  </a:cubicBezTo>
                  <a:cubicBezTo>
                    <a:pt x="34104" y="15959"/>
                    <a:pt x="34038" y="15961"/>
                    <a:pt x="33974" y="15961"/>
                  </a:cubicBezTo>
                  <a:cubicBezTo>
                    <a:pt x="32400" y="15961"/>
                    <a:pt x="31561" y="15062"/>
                    <a:pt x="31134" y="14333"/>
                  </a:cubicBezTo>
                  <a:cubicBezTo>
                    <a:pt x="30754" y="14306"/>
                    <a:pt x="30381" y="14293"/>
                    <a:pt x="30008" y="14293"/>
                  </a:cubicBezTo>
                  <a:cubicBezTo>
                    <a:pt x="29635" y="14293"/>
                    <a:pt x="29262" y="14306"/>
                    <a:pt x="28882" y="14333"/>
                  </a:cubicBezTo>
                  <a:cubicBezTo>
                    <a:pt x="27128" y="14333"/>
                    <a:pt x="26316" y="14699"/>
                    <a:pt x="21707" y="15904"/>
                  </a:cubicBezTo>
                  <a:cubicBezTo>
                    <a:pt x="17099" y="17082"/>
                    <a:pt x="9715" y="25251"/>
                    <a:pt x="9715" y="25251"/>
                  </a:cubicBezTo>
                  <a:lnTo>
                    <a:pt x="1624" y="33735"/>
                  </a:lnTo>
                  <a:cubicBezTo>
                    <a:pt x="184" y="35254"/>
                    <a:pt x="1" y="37610"/>
                    <a:pt x="1179" y="39339"/>
                  </a:cubicBezTo>
                  <a:lnTo>
                    <a:pt x="1572" y="39915"/>
                  </a:lnTo>
                  <a:cubicBezTo>
                    <a:pt x="2445" y="41210"/>
                    <a:pt x="3856" y="41890"/>
                    <a:pt x="5281" y="41890"/>
                  </a:cubicBezTo>
                  <a:cubicBezTo>
                    <a:pt x="6333" y="41890"/>
                    <a:pt x="7392" y="41520"/>
                    <a:pt x="8249" y="40752"/>
                  </a:cubicBezTo>
                  <a:lnTo>
                    <a:pt x="10422" y="38815"/>
                  </a:lnTo>
                  <a:lnTo>
                    <a:pt x="20267" y="30069"/>
                  </a:lnTo>
                  <a:lnTo>
                    <a:pt x="22126" y="28420"/>
                  </a:lnTo>
                  <a:lnTo>
                    <a:pt x="20189" y="38815"/>
                  </a:lnTo>
                  <a:cubicBezTo>
                    <a:pt x="20189" y="38815"/>
                    <a:pt x="20398" y="39024"/>
                    <a:pt x="21053" y="39339"/>
                  </a:cubicBezTo>
                  <a:cubicBezTo>
                    <a:pt x="22298" y="39917"/>
                    <a:pt x="25187" y="40760"/>
                    <a:pt x="31533" y="40760"/>
                  </a:cubicBezTo>
                  <a:cubicBezTo>
                    <a:pt x="32658" y="40760"/>
                    <a:pt x="33892" y="40733"/>
                    <a:pt x="35245" y="40674"/>
                  </a:cubicBezTo>
                  <a:lnTo>
                    <a:pt x="35271" y="40674"/>
                  </a:lnTo>
                  <a:cubicBezTo>
                    <a:pt x="44252" y="40307"/>
                    <a:pt x="47892" y="38920"/>
                    <a:pt x="49306" y="38108"/>
                  </a:cubicBezTo>
                  <a:cubicBezTo>
                    <a:pt x="49934" y="37767"/>
                    <a:pt x="50091" y="37532"/>
                    <a:pt x="50091" y="37532"/>
                  </a:cubicBezTo>
                  <a:lnTo>
                    <a:pt x="46792" y="20119"/>
                  </a:lnTo>
                  <a:lnTo>
                    <a:pt x="49463" y="18129"/>
                  </a:lnTo>
                  <a:lnTo>
                    <a:pt x="49437" y="18129"/>
                  </a:lnTo>
                  <a:lnTo>
                    <a:pt x="62372" y="8598"/>
                  </a:lnTo>
                  <a:cubicBezTo>
                    <a:pt x="64545" y="6975"/>
                    <a:pt x="64833" y="3833"/>
                    <a:pt x="62948" y="1869"/>
                  </a:cubicBezTo>
                  <a:lnTo>
                    <a:pt x="62476" y="1371"/>
                  </a:lnTo>
                  <a:cubicBezTo>
                    <a:pt x="61605" y="469"/>
                    <a:pt x="60428" y="1"/>
                    <a:pt x="5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5044250" y="3289850"/>
              <a:ext cx="32750" cy="166950"/>
            </a:xfrm>
            <a:custGeom>
              <a:avLst/>
              <a:gdLst/>
              <a:ahLst/>
              <a:cxnLst/>
              <a:rect l="l" t="t" r="r" b="b"/>
              <a:pathLst>
                <a:path w="1310" h="6678" extrusionOk="0">
                  <a:moveTo>
                    <a:pt x="1205" y="1"/>
                  </a:moveTo>
                  <a:cubicBezTo>
                    <a:pt x="1153" y="1"/>
                    <a:pt x="1100" y="27"/>
                    <a:pt x="1074" y="105"/>
                  </a:cubicBezTo>
                  <a:lnTo>
                    <a:pt x="1" y="6547"/>
                  </a:lnTo>
                  <a:cubicBezTo>
                    <a:pt x="1" y="6573"/>
                    <a:pt x="1" y="6599"/>
                    <a:pt x="27" y="6625"/>
                  </a:cubicBezTo>
                  <a:cubicBezTo>
                    <a:pt x="53" y="6652"/>
                    <a:pt x="79" y="6678"/>
                    <a:pt x="105" y="6678"/>
                  </a:cubicBezTo>
                  <a:cubicBezTo>
                    <a:pt x="158" y="6678"/>
                    <a:pt x="210" y="6652"/>
                    <a:pt x="236" y="6573"/>
                  </a:cubicBezTo>
                  <a:lnTo>
                    <a:pt x="1284" y="132"/>
                  </a:lnTo>
                  <a:cubicBezTo>
                    <a:pt x="1310" y="105"/>
                    <a:pt x="1284" y="79"/>
                    <a:pt x="1284" y="53"/>
                  </a:cubicBezTo>
                  <a:cubicBezTo>
                    <a:pt x="1257" y="27"/>
                    <a:pt x="123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5018725" y="3341575"/>
              <a:ext cx="19000" cy="104100"/>
            </a:xfrm>
            <a:custGeom>
              <a:avLst/>
              <a:gdLst/>
              <a:ahLst/>
              <a:cxnLst/>
              <a:rect l="l" t="t" r="r" b="b"/>
              <a:pathLst>
                <a:path w="760" h="4164" extrusionOk="0">
                  <a:moveTo>
                    <a:pt x="131" y="0"/>
                  </a:moveTo>
                  <a:cubicBezTo>
                    <a:pt x="79" y="0"/>
                    <a:pt x="53" y="0"/>
                    <a:pt x="27" y="26"/>
                  </a:cubicBezTo>
                  <a:cubicBezTo>
                    <a:pt x="0" y="53"/>
                    <a:pt x="0" y="79"/>
                    <a:pt x="0" y="131"/>
                  </a:cubicBezTo>
                  <a:lnTo>
                    <a:pt x="524" y="4059"/>
                  </a:lnTo>
                  <a:cubicBezTo>
                    <a:pt x="550" y="4111"/>
                    <a:pt x="576" y="4137"/>
                    <a:pt x="629" y="4164"/>
                  </a:cubicBezTo>
                  <a:cubicBezTo>
                    <a:pt x="655" y="4164"/>
                    <a:pt x="681" y="4137"/>
                    <a:pt x="707" y="4111"/>
                  </a:cubicBezTo>
                  <a:cubicBezTo>
                    <a:pt x="734" y="4085"/>
                    <a:pt x="760" y="4059"/>
                    <a:pt x="760" y="4033"/>
                  </a:cubicBezTo>
                  <a:lnTo>
                    <a:pt x="210" y="105"/>
                  </a:lnTo>
                  <a:cubicBezTo>
                    <a:pt x="210" y="53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5605250" y="3139300"/>
              <a:ext cx="53050" cy="128975"/>
            </a:xfrm>
            <a:custGeom>
              <a:avLst/>
              <a:gdLst/>
              <a:ahLst/>
              <a:cxnLst/>
              <a:rect l="l" t="t" r="r" b="b"/>
              <a:pathLst>
                <a:path w="2122" h="5159" extrusionOk="0">
                  <a:moveTo>
                    <a:pt x="132" y="0"/>
                  </a:moveTo>
                  <a:cubicBezTo>
                    <a:pt x="105" y="0"/>
                    <a:pt x="53" y="27"/>
                    <a:pt x="27" y="53"/>
                  </a:cubicBezTo>
                  <a:cubicBezTo>
                    <a:pt x="1" y="79"/>
                    <a:pt x="1" y="131"/>
                    <a:pt x="27" y="157"/>
                  </a:cubicBezTo>
                  <a:lnTo>
                    <a:pt x="1886" y="5080"/>
                  </a:lnTo>
                  <a:cubicBezTo>
                    <a:pt x="1912" y="5132"/>
                    <a:pt x="1938" y="5159"/>
                    <a:pt x="1964" y="5159"/>
                  </a:cubicBezTo>
                  <a:cubicBezTo>
                    <a:pt x="2017" y="5159"/>
                    <a:pt x="2069" y="5159"/>
                    <a:pt x="2095" y="5106"/>
                  </a:cubicBezTo>
                  <a:cubicBezTo>
                    <a:pt x="2122" y="5080"/>
                    <a:pt x="2122" y="5054"/>
                    <a:pt x="2095" y="5002"/>
                  </a:cubicBezTo>
                  <a:lnTo>
                    <a:pt x="236" y="79"/>
                  </a:lnTo>
                  <a:cubicBezTo>
                    <a:pt x="210" y="53"/>
                    <a:pt x="184" y="2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6007175" y="2802375"/>
              <a:ext cx="43225" cy="8325"/>
            </a:xfrm>
            <a:custGeom>
              <a:avLst/>
              <a:gdLst/>
              <a:ahLst/>
              <a:cxnLst/>
              <a:rect l="l" t="t" r="r" b="b"/>
              <a:pathLst>
                <a:path w="1729" h="333" extrusionOk="0">
                  <a:moveTo>
                    <a:pt x="1012" y="1"/>
                  </a:moveTo>
                  <a:cubicBezTo>
                    <a:pt x="701" y="1"/>
                    <a:pt x="390" y="42"/>
                    <a:pt x="79" y="123"/>
                  </a:cubicBezTo>
                  <a:cubicBezTo>
                    <a:pt x="27" y="123"/>
                    <a:pt x="1" y="176"/>
                    <a:pt x="1" y="228"/>
                  </a:cubicBezTo>
                  <a:cubicBezTo>
                    <a:pt x="1" y="280"/>
                    <a:pt x="27" y="333"/>
                    <a:pt x="79" y="333"/>
                  </a:cubicBezTo>
                  <a:lnTo>
                    <a:pt x="132" y="333"/>
                  </a:lnTo>
                  <a:cubicBezTo>
                    <a:pt x="446" y="263"/>
                    <a:pt x="760" y="228"/>
                    <a:pt x="1074" y="228"/>
                  </a:cubicBezTo>
                  <a:cubicBezTo>
                    <a:pt x="1232" y="228"/>
                    <a:pt x="1389" y="237"/>
                    <a:pt x="1546" y="254"/>
                  </a:cubicBezTo>
                  <a:lnTo>
                    <a:pt x="1598" y="254"/>
                  </a:lnTo>
                  <a:cubicBezTo>
                    <a:pt x="1608" y="259"/>
                    <a:pt x="1617" y="261"/>
                    <a:pt x="1627" y="261"/>
                  </a:cubicBezTo>
                  <a:cubicBezTo>
                    <a:pt x="1668" y="261"/>
                    <a:pt x="1703" y="218"/>
                    <a:pt x="1703" y="176"/>
                  </a:cubicBezTo>
                  <a:cubicBezTo>
                    <a:pt x="1729" y="123"/>
                    <a:pt x="1677" y="45"/>
                    <a:pt x="1624" y="45"/>
                  </a:cubicBezTo>
                  <a:lnTo>
                    <a:pt x="1572" y="45"/>
                  </a:lnTo>
                  <a:cubicBezTo>
                    <a:pt x="1385" y="15"/>
                    <a:pt x="1199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6068725" y="2853875"/>
              <a:ext cx="21625" cy="38650"/>
            </a:xfrm>
            <a:custGeom>
              <a:avLst/>
              <a:gdLst/>
              <a:ahLst/>
              <a:cxnLst/>
              <a:rect l="l" t="t" r="r" b="b"/>
              <a:pathLst>
                <a:path w="865" h="1546" extrusionOk="0">
                  <a:moveTo>
                    <a:pt x="760" y="1"/>
                  </a:moveTo>
                  <a:cubicBezTo>
                    <a:pt x="707" y="1"/>
                    <a:pt x="655" y="27"/>
                    <a:pt x="655" y="80"/>
                  </a:cubicBezTo>
                  <a:cubicBezTo>
                    <a:pt x="498" y="525"/>
                    <a:pt x="288" y="970"/>
                    <a:pt x="26" y="1389"/>
                  </a:cubicBezTo>
                  <a:cubicBezTo>
                    <a:pt x="26" y="1415"/>
                    <a:pt x="0" y="1441"/>
                    <a:pt x="26" y="1467"/>
                  </a:cubicBezTo>
                  <a:cubicBezTo>
                    <a:pt x="53" y="1520"/>
                    <a:pt x="79" y="1520"/>
                    <a:pt x="105" y="1546"/>
                  </a:cubicBezTo>
                  <a:cubicBezTo>
                    <a:pt x="157" y="1546"/>
                    <a:pt x="210" y="1520"/>
                    <a:pt x="236" y="1493"/>
                  </a:cubicBezTo>
                  <a:cubicBezTo>
                    <a:pt x="471" y="1075"/>
                    <a:pt x="681" y="603"/>
                    <a:pt x="838" y="158"/>
                  </a:cubicBezTo>
                  <a:cubicBezTo>
                    <a:pt x="864" y="106"/>
                    <a:pt x="864" y="80"/>
                    <a:pt x="838" y="53"/>
                  </a:cubicBezTo>
                  <a:cubicBezTo>
                    <a:pt x="812" y="27"/>
                    <a:pt x="786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26450" y="3704225"/>
              <a:ext cx="15750" cy="41925"/>
            </a:xfrm>
            <a:custGeom>
              <a:avLst/>
              <a:gdLst/>
              <a:ahLst/>
              <a:cxnLst/>
              <a:rect l="l" t="t" r="r" b="b"/>
              <a:pathLst>
                <a:path w="630" h="1677" extrusionOk="0">
                  <a:moveTo>
                    <a:pt x="524" y="0"/>
                  </a:moveTo>
                  <a:cubicBezTo>
                    <a:pt x="472" y="0"/>
                    <a:pt x="420" y="27"/>
                    <a:pt x="394" y="79"/>
                  </a:cubicBezTo>
                  <a:cubicBezTo>
                    <a:pt x="184" y="550"/>
                    <a:pt x="53" y="1048"/>
                    <a:pt x="1" y="1571"/>
                  </a:cubicBezTo>
                  <a:cubicBezTo>
                    <a:pt x="1" y="1624"/>
                    <a:pt x="53" y="1676"/>
                    <a:pt x="106" y="1676"/>
                  </a:cubicBezTo>
                  <a:cubicBezTo>
                    <a:pt x="132" y="1676"/>
                    <a:pt x="184" y="1676"/>
                    <a:pt x="210" y="1650"/>
                  </a:cubicBezTo>
                  <a:cubicBezTo>
                    <a:pt x="210" y="1624"/>
                    <a:pt x="236" y="1598"/>
                    <a:pt x="236" y="1571"/>
                  </a:cubicBezTo>
                  <a:cubicBezTo>
                    <a:pt x="263" y="1074"/>
                    <a:pt x="394" y="603"/>
                    <a:pt x="603" y="157"/>
                  </a:cubicBezTo>
                  <a:cubicBezTo>
                    <a:pt x="629" y="131"/>
                    <a:pt x="629" y="79"/>
                    <a:pt x="603" y="53"/>
                  </a:cubicBezTo>
                  <a:cubicBezTo>
                    <a:pt x="603" y="27"/>
                    <a:pt x="551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567700" y="3782125"/>
              <a:ext cx="41275" cy="13775"/>
            </a:xfrm>
            <a:custGeom>
              <a:avLst/>
              <a:gdLst/>
              <a:ahLst/>
              <a:cxnLst/>
              <a:rect l="l" t="t" r="r" b="b"/>
              <a:pathLst>
                <a:path w="1651" h="551" extrusionOk="0">
                  <a:moveTo>
                    <a:pt x="1493" y="0"/>
                  </a:moveTo>
                  <a:cubicBezTo>
                    <a:pt x="1048" y="157"/>
                    <a:pt x="576" y="262"/>
                    <a:pt x="79" y="341"/>
                  </a:cubicBezTo>
                  <a:cubicBezTo>
                    <a:pt x="27" y="341"/>
                    <a:pt x="0" y="367"/>
                    <a:pt x="0" y="445"/>
                  </a:cubicBezTo>
                  <a:cubicBezTo>
                    <a:pt x="0" y="472"/>
                    <a:pt x="27" y="550"/>
                    <a:pt x="105" y="550"/>
                  </a:cubicBezTo>
                  <a:lnTo>
                    <a:pt x="131" y="550"/>
                  </a:lnTo>
                  <a:cubicBezTo>
                    <a:pt x="603" y="498"/>
                    <a:pt x="1100" y="393"/>
                    <a:pt x="1545" y="210"/>
                  </a:cubicBezTo>
                  <a:cubicBezTo>
                    <a:pt x="1624" y="210"/>
                    <a:pt x="1650" y="131"/>
                    <a:pt x="1624" y="105"/>
                  </a:cubicBezTo>
                  <a:cubicBezTo>
                    <a:pt x="1624" y="53"/>
                    <a:pt x="1598" y="0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906125" y="2586800"/>
              <a:ext cx="854950" cy="539300"/>
            </a:xfrm>
            <a:custGeom>
              <a:avLst/>
              <a:gdLst/>
              <a:ahLst/>
              <a:cxnLst/>
              <a:rect l="l" t="t" r="r" b="b"/>
              <a:pathLst>
                <a:path w="34198" h="21572" extrusionOk="0">
                  <a:moveTo>
                    <a:pt x="23226" y="1"/>
                  </a:moveTo>
                  <a:cubicBezTo>
                    <a:pt x="21289" y="1834"/>
                    <a:pt x="19246" y="3719"/>
                    <a:pt x="16706" y="4452"/>
                  </a:cubicBezTo>
                  <a:cubicBezTo>
                    <a:pt x="16484" y="4518"/>
                    <a:pt x="16235" y="4570"/>
                    <a:pt x="15996" y="4570"/>
                  </a:cubicBezTo>
                  <a:cubicBezTo>
                    <a:pt x="15757" y="4570"/>
                    <a:pt x="15528" y="4518"/>
                    <a:pt x="15345" y="4374"/>
                  </a:cubicBezTo>
                  <a:cubicBezTo>
                    <a:pt x="14952" y="4059"/>
                    <a:pt x="14952" y="3431"/>
                    <a:pt x="15031" y="2933"/>
                  </a:cubicBezTo>
                  <a:cubicBezTo>
                    <a:pt x="15161" y="2122"/>
                    <a:pt x="15423" y="1336"/>
                    <a:pt x="15790" y="603"/>
                  </a:cubicBezTo>
                  <a:lnTo>
                    <a:pt x="15790" y="603"/>
                  </a:lnTo>
                  <a:cubicBezTo>
                    <a:pt x="14926" y="1755"/>
                    <a:pt x="13774" y="2698"/>
                    <a:pt x="12491" y="3326"/>
                  </a:cubicBezTo>
                  <a:cubicBezTo>
                    <a:pt x="12223" y="3443"/>
                    <a:pt x="11923" y="3550"/>
                    <a:pt x="11646" y="3550"/>
                  </a:cubicBezTo>
                  <a:cubicBezTo>
                    <a:pt x="11489" y="3550"/>
                    <a:pt x="11340" y="3516"/>
                    <a:pt x="11208" y="3431"/>
                  </a:cubicBezTo>
                  <a:cubicBezTo>
                    <a:pt x="10867" y="3221"/>
                    <a:pt x="10763" y="2776"/>
                    <a:pt x="10710" y="2357"/>
                  </a:cubicBezTo>
                  <a:cubicBezTo>
                    <a:pt x="10658" y="1808"/>
                    <a:pt x="10684" y="1231"/>
                    <a:pt x="10789" y="682"/>
                  </a:cubicBezTo>
                  <a:lnTo>
                    <a:pt x="10789" y="682"/>
                  </a:lnTo>
                  <a:cubicBezTo>
                    <a:pt x="9846" y="2122"/>
                    <a:pt x="8746" y="3431"/>
                    <a:pt x="7516" y="4635"/>
                  </a:cubicBezTo>
                  <a:cubicBezTo>
                    <a:pt x="6625" y="5473"/>
                    <a:pt x="5630" y="6259"/>
                    <a:pt x="4452" y="6521"/>
                  </a:cubicBezTo>
                  <a:cubicBezTo>
                    <a:pt x="4452" y="6521"/>
                    <a:pt x="4452" y="6547"/>
                    <a:pt x="4452" y="6547"/>
                  </a:cubicBezTo>
                  <a:cubicBezTo>
                    <a:pt x="4426" y="6547"/>
                    <a:pt x="4426" y="6521"/>
                    <a:pt x="4426" y="6521"/>
                  </a:cubicBezTo>
                  <a:cubicBezTo>
                    <a:pt x="4059" y="6233"/>
                    <a:pt x="3614" y="6102"/>
                    <a:pt x="3169" y="6102"/>
                  </a:cubicBezTo>
                  <a:cubicBezTo>
                    <a:pt x="2829" y="6102"/>
                    <a:pt x="2514" y="6180"/>
                    <a:pt x="2200" y="6311"/>
                  </a:cubicBezTo>
                  <a:cubicBezTo>
                    <a:pt x="2069" y="6390"/>
                    <a:pt x="1912" y="6468"/>
                    <a:pt x="1781" y="6573"/>
                  </a:cubicBezTo>
                  <a:cubicBezTo>
                    <a:pt x="970" y="7149"/>
                    <a:pt x="446" y="8039"/>
                    <a:pt x="236" y="8982"/>
                  </a:cubicBezTo>
                  <a:cubicBezTo>
                    <a:pt x="1" y="9898"/>
                    <a:pt x="79" y="10920"/>
                    <a:pt x="472" y="11784"/>
                  </a:cubicBezTo>
                  <a:cubicBezTo>
                    <a:pt x="839" y="12648"/>
                    <a:pt x="1519" y="13329"/>
                    <a:pt x="2331" y="13800"/>
                  </a:cubicBezTo>
                  <a:cubicBezTo>
                    <a:pt x="2960" y="14140"/>
                    <a:pt x="3693" y="14350"/>
                    <a:pt x="4426" y="14376"/>
                  </a:cubicBezTo>
                  <a:cubicBezTo>
                    <a:pt x="6064" y="19314"/>
                    <a:pt x="10923" y="21571"/>
                    <a:pt x="16686" y="21571"/>
                  </a:cubicBezTo>
                  <a:cubicBezTo>
                    <a:pt x="17004" y="21571"/>
                    <a:pt x="17325" y="21564"/>
                    <a:pt x="17649" y="21550"/>
                  </a:cubicBezTo>
                  <a:cubicBezTo>
                    <a:pt x="23855" y="21289"/>
                    <a:pt x="28961" y="18618"/>
                    <a:pt x="30217" y="13250"/>
                  </a:cubicBezTo>
                  <a:cubicBezTo>
                    <a:pt x="30924" y="13171"/>
                    <a:pt x="31631" y="12910"/>
                    <a:pt x="32208" y="12517"/>
                  </a:cubicBezTo>
                  <a:cubicBezTo>
                    <a:pt x="32993" y="11993"/>
                    <a:pt x="33595" y="11234"/>
                    <a:pt x="33883" y="10344"/>
                  </a:cubicBezTo>
                  <a:cubicBezTo>
                    <a:pt x="34198" y="9453"/>
                    <a:pt x="34171" y="8432"/>
                    <a:pt x="33883" y="7542"/>
                  </a:cubicBezTo>
                  <a:cubicBezTo>
                    <a:pt x="33595" y="6625"/>
                    <a:pt x="32993" y="5761"/>
                    <a:pt x="32155" y="5264"/>
                  </a:cubicBezTo>
                  <a:cubicBezTo>
                    <a:pt x="31867" y="5107"/>
                    <a:pt x="31527" y="4976"/>
                    <a:pt x="31212" y="4923"/>
                  </a:cubicBezTo>
                  <a:cubicBezTo>
                    <a:pt x="31090" y="4923"/>
                    <a:pt x="30980" y="4912"/>
                    <a:pt x="30873" y="4912"/>
                  </a:cubicBezTo>
                  <a:cubicBezTo>
                    <a:pt x="30820" y="4912"/>
                    <a:pt x="30767" y="4915"/>
                    <a:pt x="30715" y="4923"/>
                  </a:cubicBezTo>
                  <a:cubicBezTo>
                    <a:pt x="30296" y="4950"/>
                    <a:pt x="29903" y="5107"/>
                    <a:pt x="29589" y="5395"/>
                  </a:cubicBezTo>
                  <a:cubicBezTo>
                    <a:pt x="29563" y="5395"/>
                    <a:pt x="29537" y="5421"/>
                    <a:pt x="29511" y="5421"/>
                  </a:cubicBezTo>
                  <a:cubicBezTo>
                    <a:pt x="29511" y="5395"/>
                    <a:pt x="29484" y="5369"/>
                    <a:pt x="29484" y="5316"/>
                  </a:cubicBezTo>
                  <a:cubicBezTo>
                    <a:pt x="27049" y="4007"/>
                    <a:pt x="24902" y="2174"/>
                    <a:pt x="23226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5037700" y="2812750"/>
              <a:ext cx="134225" cy="126175"/>
            </a:xfrm>
            <a:custGeom>
              <a:avLst/>
              <a:gdLst/>
              <a:ahLst/>
              <a:cxnLst/>
              <a:rect l="l" t="t" r="r" b="b"/>
              <a:pathLst>
                <a:path w="5369" h="5047" extrusionOk="0">
                  <a:moveTo>
                    <a:pt x="2688" y="1"/>
                  </a:moveTo>
                  <a:cubicBezTo>
                    <a:pt x="2579" y="1"/>
                    <a:pt x="2468" y="8"/>
                    <a:pt x="2357" y="23"/>
                  </a:cubicBezTo>
                  <a:cubicBezTo>
                    <a:pt x="996" y="206"/>
                    <a:pt x="1" y="1463"/>
                    <a:pt x="184" y="2850"/>
                  </a:cubicBezTo>
                  <a:cubicBezTo>
                    <a:pt x="352" y="4125"/>
                    <a:pt x="1426" y="5046"/>
                    <a:pt x="2675" y="5046"/>
                  </a:cubicBezTo>
                  <a:cubicBezTo>
                    <a:pt x="2786" y="5046"/>
                    <a:pt x="2899" y="5039"/>
                    <a:pt x="3012" y="5024"/>
                  </a:cubicBezTo>
                  <a:cubicBezTo>
                    <a:pt x="4400" y="4867"/>
                    <a:pt x="5369" y="3584"/>
                    <a:pt x="5185" y="2196"/>
                  </a:cubicBezTo>
                  <a:cubicBezTo>
                    <a:pt x="5041" y="943"/>
                    <a:pt x="3943" y="1"/>
                    <a:pt x="2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5089425" y="2688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7"/>
                  </a:cubicBezTo>
                  <a:cubicBezTo>
                    <a:pt x="1388" y="288"/>
                    <a:pt x="0" y="2095"/>
                    <a:pt x="236" y="4059"/>
                  </a:cubicBezTo>
                  <a:cubicBezTo>
                    <a:pt x="477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58" y="3142"/>
                  </a:cubicBezTo>
                  <a:cubicBezTo>
                    <a:pt x="7140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5101200" y="2711750"/>
              <a:ext cx="159100" cy="155325"/>
            </a:xfrm>
            <a:custGeom>
              <a:avLst/>
              <a:gdLst/>
              <a:ahLst/>
              <a:cxnLst/>
              <a:rect l="l" t="t" r="r" b="b"/>
              <a:pathLst>
                <a:path w="6364" h="6213" extrusionOk="0">
                  <a:moveTo>
                    <a:pt x="3157" y="1"/>
                  </a:moveTo>
                  <a:cubicBezTo>
                    <a:pt x="1518" y="1"/>
                    <a:pt x="156" y="1309"/>
                    <a:pt x="79" y="2989"/>
                  </a:cubicBezTo>
                  <a:cubicBezTo>
                    <a:pt x="1" y="4691"/>
                    <a:pt x="1336" y="6131"/>
                    <a:pt x="3064" y="6210"/>
                  </a:cubicBezTo>
                  <a:cubicBezTo>
                    <a:pt x="3112" y="6212"/>
                    <a:pt x="3160" y="6213"/>
                    <a:pt x="3207" y="6213"/>
                  </a:cubicBezTo>
                  <a:cubicBezTo>
                    <a:pt x="4846" y="6213"/>
                    <a:pt x="6209" y="4904"/>
                    <a:pt x="6285" y="3225"/>
                  </a:cubicBezTo>
                  <a:cubicBezTo>
                    <a:pt x="6363" y="1523"/>
                    <a:pt x="5028" y="83"/>
                    <a:pt x="3300" y="4"/>
                  </a:cubicBezTo>
                  <a:cubicBezTo>
                    <a:pt x="3252" y="2"/>
                    <a:pt x="320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5501825" y="2753325"/>
              <a:ext cx="134225" cy="126525"/>
            </a:xfrm>
            <a:custGeom>
              <a:avLst/>
              <a:gdLst/>
              <a:ahLst/>
              <a:cxnLst/>
              <a:rect l="l" t="t" r="r" b="b"/>
              <a:pathLst>
                <a:path w="5369" h="5061" extrusionOk="0">
                  <a:moveTo>
                    <a:pt x="2673" y="0"/>
                  </a:moveTo>
                  <a:cubicBezTo>
                    <a:pt x="2577" y="0"/>
                    <a:pt x="2480" y="6"/>
                    <a:pt x="2383" y="17"/>
                  </a:cubicBezTo>
                  <a:cubicBezTo>
                    <a:pt x="996" y="200"/>
                    <a:pt x="1" y="1457"/>
                    <a:pt x="184" y="2845"/>
                  </a:cubicBezTo>
                  <a:cubicBezTo>
                    <a:pt x="354" y="4133"/>
                    <a:pt x="1450" y="5061"/>
                    <a:pt x="2717" y="5061"/>
                  </a:cubicBezTo>
                  <a:cubicBezTo>
                    <a:pt x="2814" y="5061"/>
                    <a:pt x="2913" y="5055"/>
                    <a:pt x="3012" y="5044"/>
                  </a:cubicBezTo>
                  <a:cubicBezTo>
                    <a:pt x="4399" y="4861"/>
                    <a:pt x="5368" y="3604"/>
                    <a:pt x="5185" y="2216"/>
                  </a:cubicBezTo>
                  <a:cubicBezTo>
                    <a:pt x="5039" y="928"/>
                    <a:pt x="3922" y="0"/>
                    <a:pt x="2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5372225" y="2652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6"/>
                  </a:cubicBezTo>
                  <a:cubicBezTo>
                    <a:pt x="1388" y="288"/>
                    <a:pt x="0" y="2069"/>
                    <a:pt x="262" y="4059"/>
                  </a:cubicBezTo>
                  <a:cubicBezTo>
                    <a:pt x="478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84" y="3142"/>
                  </a:cubicBezTo>
                  <a:cubicBezTo>
                    <a:pt x="7142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5382025" y="2676425"/>
              <a:ext cx="173500" cy="155950"/>
            </a:xfrm>
            <a:custGeom>
              <a:avLst/>
              <a:gdLst/>
              <a:ahLst/>
              <a:cxnLst/>
              <a:rect l="l" t="t" r="r" b="b"/>
              <a:pathLst>
                <a:path w="6940" h="6238" extrusionOk="0">
                  <a:moveTo>
                    <a:pt x="3455" y="1"/>
                  </a:moveTo>
                  <a:cubicBezTo>
                    <a:pt x="3160" y="1"/>
                    <a:pt x="2861" y="44"/>
                    <a:pt x="2567" y="134"/>
                  </a:cubicBezTo>
                  <a:cubicBezTo>
                    <a:pt x="917" y="658"/>
                    <a:pt x="1" y="2386"/>
                    <a:pt x="498" y="4035"/>
                  </a:cubicBezTo>
                  <a:cubicBezTo>
                    <a:pt x="906" y="5364"/>
                    <a:pt x="2137" y="6237"/>
                    <a:pt x="3476" y="6237"/>
                  </a:cubicBezTo>
                  <a:cubicBezTo>
                    <a:pt x="3772" y="6237"/>
                    <a:pt x="4074" y="6194"/>
                    <a:pt x="4374" y="6104"/>
                  </a:cubicBezTo>
                  <a:cubicBezTo>
                    <a:pt x="6023" y="5606"/>
                    <a:pt x="6940" y="3852"/>
                    <a:pt x="6442" y="2203"/>
                  </a:cubicBezTo>
                  <a:cubicBezTo>
                    <a:pt x="6035" y="874"/>
                    <a:pt x="4785" y="1"/>
                    <a:pt x="3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5381675" y="2647700"/>
              <a:ext cx="176025" cy="62550"/>
            </a:xfrm>
            <a:custGeom>
              <a:avLst/>
              <a:gdLst/>
              <a:ahLst/>
              <a:cxnLst/>
              <a:rect l="l" t="t" r="r" b="b"/>
              <a:pathLst>
                <a:path w="7041" h="2502" extrusionOk="0">
                  <a:moveTo>
                    <a:pt x="3223" y="1"/>
                  </a:moveTo>
                  <a:cubicBezTo>
                    <a:pt x="2972" y="1"/>
                    <a:pt x="2722" y="26"/>
                    <a:pt x="2476" y="79"/>
                  </a:cubicBezTo>
                  <a:cubicBezTo>
                    <a:pt x="1429" y="288"/>
                    <a:pt x="512" y="969"/>
                    <a:pt x="67" y="1938"/>
                  </a:cubicBezTo>
                  <a:cubicBezTo>
                    <a:pt x="0" y="2105"/>
                    <a:pt x="136" y="2229"/>
                    <a:pt x="277" y="2229"/>
                  </a:cubicBezTo>
                  <a:cubicBezTo>
                    <a:pt x="357" y="2229"/>
                    <a:pt x="439" y="2189"/>
                    <a:pt x="486" y="2095"/>
                  </a:cubicBezTo>
                  <a:cubicBezTo>
                    <a:pt x="972" y="1050"/>
                    <a:pt x="2089" y="434"/>
                    <a:pt x="3230" y="434"/>
                  </a:cubicBezTo>
                  <a:cubicBezTo>
                    <a:pt x="3319" y="434"/>
                    <a:pt x="3408" y="438"/>
                    <a:pt x="3497" y="445"/>
                  </a:cubicBezTo>
                  <a:cubicBezTo>
                    <a:pt x="4780" y="550"/>
                    <a:pt x="5880" y="1362"/>
                    <a:pt x="6587" y="2409"/>
                  </a:cubicBezTo>
                  <a:cubicBezTo>
                    <a:pt x="6631" y="2474"/>
                    <a:pt x="6688" y="2501"/>
                    <a:pt x="6746" y="2501"/>
                  </a:cubicBezTo>
                  <a:cubicBezTo>
                    <a:pt x="6895" y="2501"/>
                    <a:pt x="7041" y="2317"/>
                    <a:pt x="6927" y="2147"/>
                  </a:cubicBezTo>
                  <a:cubicBezTo>
                    <a:pt x="6587" y="1623"/>
                    <a:pt x="6168" y="1178"/>
                    <a:pt x="5671" y="812"/>
                  </a:cubicBezTo>
                  <a:cubicBezTo>
                    <a:pt x="4959" y="304"/>
                    <a:pt x="4090" y="1"/>
                    <a:pt x="3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5093825" y="2681075"/>
              <a:ext cx="176525" cy="62550"/>
            </a:xfrm>
            <a:custGeom>
              <a:avLst/>
              <a:gdLst/>
              <a:ahLst/>
              <a:cxnLst/>
              <a:rect l="l" t="t" r="r" b="b"/>
              <a:pathLst>
                <a:path w="7061" h="2502" extrusionOk="0">
                  <a:moveTo>
                    <a:pt x="3226" y="1"/>
                  </a:moveTo>
                  <a:cubicBezTo>
                    <a:pt x="2974" y="1"/>
                    <a:pt x="2721" y="26"/>
                    <a:pt x="2469" y="79"/>
                  </a:cubicBezTo>
                  <a:cubicBezTo>
                    <a:pt x="1422" y="288"/>
                    <a:pt x="531" y="969"/>
                    <a:pt x="86" y="1938"/>
                  </a:cubicBezTo>
                  <a:cubicBezTo>
                    <a:pt x="0" y="2110"/>
                    <a:pt x="152" y="2248"/>
                    <a:pt x="296" y="2248"/>
                  </a:cubicBezTo>
                  <a:cubicBezTo>
                    <a:pt x="370" y="2248"/>
                    <a:pt x="443" y="2211"/>
                    <a:pt x="479" y="2121"/>
                  </a:cubicBezTo>
                  <a:cubicBezTo>
                    <a:pt x="957" y="1070"/>
                    <a:pt x="2045" y="455"/>
                    <a:pt x="3167" y="455"/>
                  </a:cubicBezTo>
                  <a:cubicBezTo>
                    <a:pt x="3275" y="455"/>
                    <a:pt x="3383" y="460"/>
                    <a:pt x="3490" y="472"/>
                  </a:cubicBezTo>
                  <a:cubicBezTo>
                    <a:pt x="4799" y="576"/>
                    <a:pt x="5873" y="1362"/>
                    <a:pt x="6580" y="2409"/>
                  </a:cubicBezTo>
                  <a:cubicBezTo>
                    <a:pt x="6623" y="2475"/>
                    <a:pt x="6683" y="2502"/>
                    <a:pt x="6743" y="2502"/>
                  </a:cubicBezTo>
                  <a:cubicBezTo>
                    <a:pt x="6900" y="2502"/>
                    <a:pt x="7060" y="2318"/>
                    <a:pt x="6947" y="2147"/>
                  </a:cubicBezTo>
                  <a:cubicBezTo>
                    <a:pt x="6606" y="1624"/>
                    <a:pt x="6161" y="1179"/>
                    <a:pt x="5663" y="812"/>
                  </a:cubicBezTo>
                  <a:cubicBezTo>
                    <a:pt x="4952" y="304"/>
                    <a:pt x="4099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5001700" y="2816400"/>
              <a:ext cx="17050" cy="129150"/>
            </a:xfrm>
            <a:custGeom>
              <a:avLst/>
              <a:gdLst/>
              <a:ahLst/>
              <a:cxnLst/>
              <a:rect l="l" t="t" r="r" b="b"/>
              <a:pathLst>
                <a:path w="682" h="5166" extrusionOk="0">
                  <a:moveTo>
                    <a:pt x="310" y="1"/>
                  </a:moveTo>
                  <a:cubicBezTo>
                    <a:pt x="262" y="1"/>
                    <a:pt x="210" y="43"/>
                    <a:pt x="210" y="86"/>
                  </a:cubicBezTo>
                  <a:cubicBezTo>
                    <a:pt x="1" y="1395"/>
                    <a:pt x="1" y="2731"/>
                    <a:pt x="210" y="4014"/>
                  </a:cubicBezTo>
                  <a:cubicBezTo>
                    <a:pt x="289" y="4380"/>
                    <a:pt x="367" y="4721"/>
                    <a:pt x="472" y="5087"/>
                  </a:cubicBezTo>
                  <a:cubicBezTo>
                    <a:pt x="472" y="5140"/>
                    <a:pt x="498" y="5166"/>
                    <a:pt x="551" y="5166"/>
                  </a:cubicBezTo>
                  <a:cubicBezTo>
                    <a:pt x="577" y="5166"/>
                    <a:pt x="629" y="5166"/>
                    <a:pt x="655" y="5140"/>
                  </a:cubicBezTo>
                  <a:cubicBezTo>
                    <a:pt x="681" y="5087"/>
                    <a:pt x="681" y="5061"/>
                    <a:pt x="681" y="5035"/>
                  </a:cubicBezTo>
                  <a:cubicBezTo>
                    <a:pt x="341" y="3778"/>
                    <a:pt x="210" y="2495"/>
                    <a:pt x="289" y="1212"/>
                  </a:cubicBezTo>
                  <a:cubicBezTo>
                    <a:pt x="315" y="845"/>
                    <a:pt x="367" y="479"/>
                    <a:pt x="420" y="112"/>
                  </a:cubicBezTo>
                  <a:cubicBezTo>
                    <a:pt x="420" y="86"/>
                    <a:pt x="420" y="60"/>
                    <a:pt x="393" y="34"/>
                  </a:cubicBezTo>
                  <a:cubicBezTo>
                    <a:pt x="393" y="7"/>
                    <a:pt x="367" y="7"/>
                    <a:pt x="341" y="7"/>
                  </a:cubicBezTo>
                  <a:cubicBezTo>
                    <a:pt x="331" y="3"/>
                    <a:pt x="32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5648450" y="2764850"/>
              <a:ext cx="21625" cy="146300"/>
            </a:xfrm>
            <a:custGeom>
              <a:avLst/>
              <a:gdLst/>
              <a:ahLst/>
              <a:cxnLst/>
              <a:rect l="l" t="t" r="r" b="b"/>
              <a:pathLst>
                <a:path w="865" h="5852" extrusionOk="0">
                  <a:moveTo>
                    <a:pt x="132" y="1"/>
                  </a:moveTo>
                  <a:cubicBezTo>
                    <a:pt x="106" y="1"/>
                    <a:pt x="53" y="1"/>
                    <a:pt x="27" y="27"/>
                  </a:cubicBezTo>
                  <a:cubicBezTo>
                    <a:pt x="1" y="53"/>
                    <a:pt x="1" y="106"/>
                    <a:pt x="1" y="132"/>
                  </a:cubicBezTo>
                  <a:cubicBezTo>
                    <a:pt x="420" y="1572"/>
                    <a:pt x="603" y="3038"/>
                    <a:pt x="551" y="4505"/>
                  </a:cubicBezTo>
                  <a:cubicBezTo>
                    <a:pt x="551" y="4897"/>
                    <a:pt x="524" y="5316"/>
                    <a:pt x="472" y="5735"/>
                  </a:cubicBezTo>
                  <a:cubicBezTo>
                    <a:pt x="472" y="5788"/>
                    <a:pt x="524" y="5840"/>
                    <a:pt x="577" y="5840"/>
                  </a:cubicBezTo>
                  <a:cubicBezTo>
                    <a:pt x="586" y="5849"/>
                    <a:pt x="594" y="5852"/>
                    <a:pt x="603" y="5852"/>
                  </a:cubicBezTo>
                  <a:cubicBezTo>
                    <a:pt x="620" y="5852"/>
                    <a:pt x="638" y="5840"/>
                    <a:pt x="655" y="5840"/>
                  </a:cubicBezTo>
                  <a:cubicBezTo>
                    <a:pt x="682" y="5814"/>
                    <a:pt x="708" y="5788"/>
                    <a:pt x="708" y="5761"/>
                  </a:cubicBezTo>
                  <a:cubicBezTo>
                    <a:pt x="865" y="4269"/>
                    <a:pt x="786" y="2776"/>
                    <a:pt x="498" y="1310"/>
                  </a:cubicBezTo>
                  <a:cubicBezTo>
                    <a:pt x="420" y="891"/>
                    <a:pt x="341" y="472"/>
                    <a:pt x="210" y="79"/>
                  </a:cubicBezTo>
                  <a:cubicBezTo>
                    <a:pt x="210" y="27"/>
                    <a:pt x="184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5686425" y="2770750"/>
              <a:ext cx="25550" cy="91025"/>
            </a:xfrm>
            <a:custGeom>
              <a:avLst/>
              <a:gdLst/>
              <a:ahLst/>
              <a:cxnLst/>
              <a:rect l="l" t="t" r="r" b="b"/>
              <a:pathLst>
                <a:path w="1022" h="3641" extrusionOk="0">
                  <a:moveTo>
                    <a:pt x="943" y="1"/>
                  </a:moveTo>
                  <a:cubicBezTo>
                    <a:pt x="891" y="1"/>
                    <a:pt x="838" y="27"/>
                    <a:pt x="812" y="53"/>
                  </a:cubicBezTo>
                  <a:cubicBezTo>
                    <a:pt x="262" y="1127"/>
                    <a:pt x="0" y="2331"/>
                    <a:pt x="53" y="3535"/>
                  </a:cubicBezTo>
                  <a:cubicBezTo>
                    <a:pt x="79" y="3588"/>
                    <a:pt x="105" y="3640"/>
                    <a:pt x="158" y="3640"/>
                  </a:cubicBezTo>
                  <a:cubicBezTo>
                    <a:pt x="184" y="3640"/>
                    <a:pt x="210" y="3640"/>
                    <a:pt x="236" y="3614"/>
                  </a:cubicBezTo>
                  <a:cubicBezTo>
                    <a:pt x="289" y="3588"/>
                    <a:pt x="289" y="3562"/>
                    <a:pt x="289" y="3535"/>
                  </a:cubicBezTo>
                  <a:cubicBezTo>
                    <a:pt x="236" y="2357"/>
                    <a:pt x="498" y="1205"/>
                    <a:pt x="1022" y="158"/>
                  </a:cubicBezTo>
                  <a:cubicBezTo>
                    <a:pt x="1022" y="132"/>
                    <a:pt x="1022" y="79"/>
                    <a:pt x="1022" y="53"/>
                  </a:cubicBezTo>
                  <a:cubicBezTo>
                    <a:pt x="996" y="27"/>
                    <a:pt x="969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4944100" y="2799550"/>
              <a:ext cx="41275" cy="97575"/>
            </a:xfrm>
            <a:custGeom>
              <a:avLst/>
              <a:gdLst/>
              <a:ahLst/>
              <a:cxnLst/>
              <a:rect l="l" t="t" r="r" b="b"/>
              <a:pathLst>
                <a:path w="1651" h="3903" extrusionOk="0">
                  <a:moveTo>
                    <a:pt x="131" y="1"/>
                  </a:moveTo>
                  <a:cubicBezTo>
                    <a:pt x="79" y="1"/>
                    <a:pt x="53" y="27"/>
                    <a:pt x="27" y="53"/>
                  </a:cubicBezTo>
                  <a:cubicBezTo>
                    <a:pt x="0" y="79"/>
                    <a:pt x="0" y="132"/>
                    <a:pt x="27" y="184"/>
                  </a:cubicBezTo>
                  <a:cubicBezTo>
                    <a:pt x="681" y="1310"/>
                    <a:pt x="1153" y="2541"/>
                    <a:pt x="1441" y="3824"/>
                  </a:cubicBezTo>
                  <a:cubicBezTo>
                    <a:pt x="1441" y="3876"/>
                    <a:pt x="1467" y="3902"/>
                    <a:pt x="1519" y="3902"/>
                  </a:cubicBezTo>
                  <a:cubicBezTo>
                    <a:pt x="1571" y="3902"/>
                    <a:pt x="1598" y="3902"/>
                    <a:pt x="1624" y="3876"/>
                  </a:cubicBezTo>
                  <a:cubicBezTo>
                    <a:pt x="1650" y="3850"/>
                    <a:pt x="1650" y="3824"/>
                    <a:pt x="1650" y="3797"/>
                  </a:cubicBezTo>
                  <a:cubicBezTo>
                    <a:pt x="1362" y="2462"/>
                    <a:pt x="891" y="1205"/>
                    <a:pt x="210" y="53"/>
                  </a:cubicBezTo>
                  <a:cubicBezTo>
                    <a:pt x="184" y="27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4910725" y="2300275"/>
              <a:ext cx="803225" cy="449550"/>
            </a:xfrm>
            <a:custGeom>
              <a:avLst/>
              <a:gdLst/>
              <a:ahLst/>
              <a:cxnLst/>
              <a:rect l="l" t="t" r="r" b="b"/>
              <a:pathLst>
                <a:path w="32129" h="17982" extrusionOk="0">
                  <a:moveTo>
                    <a:pt x="15652" y="1"/>
                  </a:moveTo>
                  <a:cubicBezTo>
                    <a:pt x="14974" y="1"/>
                    <a:pt x="14315" y="176"/>
                    <a:pt x="13773" y="595"/>
                  </a:cubicBezTo>
                  <a:cubicBezTo>
                    <a:pt x="12595" y="1512"/>
                    <a:pt x="12438" y="3214"/>
                    <a:pt x="12359" y="4732"/>
                  </a:cubicBezTo>
                  <a:cubicBezTo>
                    <a:pt x="11310" y="3911"/>
                    <a:pt x="9982" y="3388"/>
                    <a:pt x="8654" y="3388"/>
                  </a:cubicBezTo>
                  <a:cubicBezTo>
                    <a:pt x="8457" y="3388"/>
                    <a:pt x="8260" y="3400"/>
                    <a:pt x="8065" y="3423"/>
                  </a:cubicBezTo>
                  <a:cubicBezTo>
                    <a:pt x="6546" y="3633"/>
                    <a:pt x="5106" y="4602"/>
                    <a:pt x="4504" y="6015"/>
                  </a:cubicBezTo>
                  <a:cubicBezTo>
                    <a:pt x="3954" y="7325"/>
                    <a:pt x="4190" y="8948"/>
                    <a:pt x="5106" y="10048"/>
                  </a:cubicBezTo>
                  <a:cubicBezTo>
                    <a:pt x="3849" y="10126"/>
                    <a:pt x="2592" y="10519"/>
                    <a:pt x="1623" y="11305"/>
                  </a:cubicBezTo>
                  <a:cubicBezTo>
                    <a:pt x="655" y="12090"/>
                    <a:pt x="0" y="13321"/>
                    <a:pt x="79" y="14578"/>
                  </a:cubicBezTo>
                  <a:cubicBezTo>
                    <a:pt x="157" y="15625"/>
                    <a:pt x="733" y="16594"/>
                    <a:pt x="1493" y="17327"/>
                  </a:cubicBezTo>
                  <a:cubicBezTo>
                    <a:pt x="1676" y="17484"/>
                    <a:pt x="1859" y="17641"/>
                    <a:pt x="2042" y="17798"/>
                  </a:cubicBezTo>
                  <a:cubicBezTo>
                    <a:pt x="2330" y="17641"/>
                    <a:pt x="2671" y="17563"/>
                    <a:pt x="3011" y="17563"/>
                  </a:cubicBezTo>
                  <a:cubicBezTo>
                    <a:pt x="3456" y="17563"/>
                    <a:pt x="3901" y="17694"/>
                    <a:pt x="4242" y="17982"/>
                  </a:cubicBezTo>
                  <a:lnTo>
                    <a:pt x="4268" y="17982"/>
                  </a:lnTo>
                  <a:cubicBezTo>
                    <a:pt x="5446" y="17720"/>
                    <a:pt x="6441" y="16934"/>
                    <a:pt x="7332" y="16096"/>
                  </a:cubicBezTo>
                  <a:cubicBezTo>
                    <a:pt x="8562" y="14892"/>
                    <a:pt x="9662" y="13583"/>
                    <a:pt x="10605" y="12143"/>
                  </a:cubicBezTo>
                  <a:lnTo>
                    <a:pt x="10605" y="12143"/>
                  </a:lnTo>
                  <a:cubicBezTo>
                    <a:pt x="10526" y="12692"/>
                    <a:pt x="10500" y="13269"/>
                    <a:pt x="10526" y="13818"/>
                  </a:cubicBezTo>
                  <a:cubicBezTo>
                    <a:pt x="10579" y="14237"/>
                    <a:pt x="10683" y="14682"/>
                    <a:pt x="11024" y="14892"/>
                  </a:cubicBezTo>
                  <a:cubicBezTo>
                    <a:pt x="11165" y="14977"/>
                    <a:pt x="11317" y="15011"/>
                    <a:pt x="11473" y="15011"/>
                  </a:cubicBezTo>
                  <a:cubicBezTo>
                    <a:pt x="11750" y="15011"/>
                    <a:pt x="12039" y="14904"/>
                    <a:pt x="12307" y="14787"/>
                  </a:cubicBezTo>
                  <a:cubicBezTo>
                    <a:pt x="13616" y="14159"/>
                    <a:pt x="14768" y="13216"/>
                    <a:pt x="15632" y="12064"/>
                  </a:cubicBezTo>
                  <a:lnTo>
                    <a:pt x="15632" y="12064"/>
                  </a:lnTo>
                  <a:cubicBezTo>
                    <a:pt x="15239" y="12797"/>
                    <a:pt x="14977" y="13583"/>
                    <a:pt x="14847" y="14394"/>
                  </a:cubicBezTo>
                  <a:cubicBezTo>
                    <a:pt x="14768" y="14892"/>
                    <a:pt x="14768" y="15520"/>
                    <a:pt x="15187" y="15835"/>
                  </a:cubicBezTo>
                  <a:cubicBezTo>
                    <a:pt x="15370" y="15979"/>
                    <a:pt x="15593" y="16031"/>
                    <a:pt x="15825" y="16031"/>
                  </a:cubicBezTo>
                  <a:cubicBezTo>
                    <a:pt x="16058" y="16031"/>
                    <a:pt x="16300" y="15979"/>
                    <a:pt x="16522" y="15913"/>
                  </a:cubicBezTo>
                  <a:cubicBezTo>
                    <a:pt x="19088" y="15180"/>
                    <a:pt x="21131" y="13295"/>
                    <a:pt x="23042" y="11462"/>
                  </a:cubicBezTo>
                  <a:cubicBezTo>
                    <a:pt x="24718" y="13661"/>
                    <a:pt x="26865" y="15494"/>
                    <a:pt x="29300" y="16777"/>
                  </a:cubicBezTo>
                  <a:cubicBezTo>
                    <a:pt x="29327" y="16803"/>
                    <a:pt x="29353" y="16830"/>
                    <a:pt x="29405" y="16856"/>
                  </a:cubicBezTo>
                  <a:cubicBezTo>
                    <a:pt x="29719" y="16568"/>
                    <a:pt x="30112" y="16411"/>
                    <a:pt x="30531" y="16384"/>
                  </a:cubicBezTo>
                  <a:cubicBezTo>
                    <a:pt x="30610" y="16371"/>
                    <a:pt x="30695" y="16365"/>
                    <a:pt x="30780" y="16365"/>
                  </a:cubicBezTo>
                  <a:cubicBezTo>
                    <a:pt x="30865" y="16365"/>
                    <a:pt x="30950" y="16371"/>
                    <a:pt x="31028" y="16384"/>
                  </a:cubicBezTo>
                  <a:lnTo>
                    <a:pt x="31028" y="16411"/>
                  </a:lnTo>
                  <a:cubicBezTo>
                    <a:pt x="31683" y="14682"/>
                    <a:pt x="32050" y="12876"/>
                    <a:pt x="32102" y="11043"/>
                  </a:cubicBezTo>
                  <a:cubicBezTo>
                    <a:pt x="32128" y="10493"/>
                    <a:pt x="32128" y="9917"/>
                    <a:pt x="31919" y="9393"/>
                  </a:cubicBezTo>
                  <a:cubicBezTo>
                    <a:pt x="31735" y="8870"/>
                    <a:pt x="31343" y="8398"/>
                    <a:pt x="30793" y="8267"/>
                  </a:cubicBezTo>
                  <a:cubicBezTo>
                    <a:pt x="30669" y="8232"/>
                    <a:pt x="30545" y="8216"/>
                    <a:pt x="30421" y="8216"/>
                  </a:cubicBezTo>
                  <a:cubicBezTo>
                    <a:pt x="29807" y="8216"/>
                    <a:pt x="29194" y="8604"/>
                    <a:pt x="28672" y="8974"/>
                  </a:cubicBezTo>
                  <a:cubicBezTo>
                    <a:pt x="28750" y="7351"/>
                    <a:pt x="28227" y="5754"/>
                    <a:pt x="27284" y="4418"/>
                  </a:cubicBezTo>
                  <a:cubicBezTo>
                    <a:pt x="26570" y="3399"/>
                    <a:pt x="25485" y="2479"/>
                    <a:pt x="24244" y="2479"/>
                  </a:cubicBezTo>
                  <a:cubicBezTo>
                    <a:pt x="24210" y="2479"/>
                    <a:pt x="24176" y="2479"/>
                    <a:pt x="24142" y="2481"/>
                  </a:cubicBezTo>
                  <a:cubicBezTo>
                    <a:pt x="23042" y="2533"/>
                    <a:pt x="22100" y="3292"/>
                    <a:pt x="21262" y="4025"/>
                  </a:cubicBezTo>
                  <a:cubicBezTo>
                    <a:pt x="20555" y="2533"/>
                    <a:pt x="19350" y="1302"/>
                    <a:pt x="17884" y="569"/>
                  </a:cubicBezTo>
                  <a:cubicBezTo>
                    <a:pt x="17205" y="223"/>
                    <a:pt x="16416" y="1"/>
                    <a:pt x="15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5646500" y="3754350"/>
              <a:ext cx="45850" cy="390450"/>
            </a:xfrm>
            <a:custGeom>
              <a:avLst/>
              <a:gdLst/>
              <a:ahLst/>
              <a:cxnLst/>
              <a:rect l="l" t="t" r="r" b="b"/>
              <a:pathLst>
                <a:path w="1834" h="15618" extrusionOk="0">
                  <a:moveTo>
                    <a:pt x="108" y="1"/>
                  </a:moveTo>
                  <a:cubicBezTo>
                    <a:pt x="90" y="1"/>
                    <a:pt x="71" y="19"/>
                    <a:pt x="53" y="38"/>
                  </a:cubicBezTo>
                  <a:cubicBezTo>
                    <a:pt x="26" y="64"/>
                    <a:pt x="0" y="90"/>
                    <a:pt x="26" y="142"/>
                  </a:cubicBezTo>
                  <a:lnTo>
                    <a:pt x="1597" y="15486"/>
                  </a:lnTo>
                  <a:cubicBezTo>
                    <a:pt x="1597" y="15539"/>
                    <a:pt x="1650" y="15591"/>
                    <a:pt x="1702" y="15591"/>
                  </a:cubicBezTo>
                  <a:lnTo>
                    <a:pt x="1702" y="15617"/>
                  </a:lnTo>
                  <a:lnTo>
                    <a:pt x="1728" y="15617"/>
                  </a:lnTo>
                  <a:cubicBezTo>
                    <a:pt x="1755" y="15617"/>
                    <a:pt x="1781" y="15591"/>
                    <a:pt x="1807" y="15565"/>
                  </a:cubicBezTo>
                  <a:cubicBezTo>
                    <a:pt x="1833" y="15539"/>
                    <a:pt x="1833" y="15513"/>
                    <a:pt x="1833" y="15460"/>
                  </a:cubicBezTo>
                  <a:lnTo>
                    <a:pt x="262" y="116"/>
                  </a:lnTo>
                  <a:cubicBezTo>
                    <a:pt x="262" y="64"/>
                    <a:pt x="210" y="12"/>
                    <a:pt x="131" y="12"/>
                  </a:cubicBezTo>
                  <a:cubicBezTo>
                    <a:pt x="124" y="4"/>
                    <a:pt x="11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5280575" y="2884025"/>
              <a:ext cx="219975" cy="178100"/>
            </a:xfrm>
            <a:custGeom>
              <a:avLst/>
              <a:gdLst/>
              <a:ahLst/>
              <a:cxnLst/>
              <a:rect l="l" t="t" r="r" b="b"/>
              <a:pathLst>
                <a:path w="8799" h="7124" extrusionOk="0">
                  <a:moveTo>
                    <a:pt x="6176" y="1"/>
                  </a:moveTo>
                  <a:cubicBezTo>
                    <a:pt x="5654" y="1"/>
                    <a:pt x="5143" y="170"/>
                    <a:pt x="4740" y="523"/>
                  </a:cubicBezTo>
                  <a:cubicBezTo>
                    <a:pt x="4687" y="549"/>
                    <a:pt x="4635" y="602"/>
                    <a:pt x="4582" y="628"/>
                  </a:cubicBezTo>
                  <a:cubicBezTo>
                    <a:pt x="3980" y="1230"/>
                    <a:pt x="3247" y="1701"/>
                    <a:pt x="2409" y="1859"/>
                  </a:cubicBezTo>
                  <a:cubicBezTo>
                    <a:pt x="2331" y="1859"/>
                    <a:pt x="2278" y="1885"/>
                    <a:pt x="2200" y="1885"/>
                  </a:cubicBezTo>
                  <a:cubicBezTo>
                    <a:pt x="1257" y="2120"/>
                    <a:pt x="393" y="2827"/>
                    <a:pt x="183" y="3770"/>
                  </a:cubicBezTo>
                  <a:cubicBezTo>
                    <a:pt x="0" y="4582"/>
                    <a:pt x="367" y="5446"/>
                    <a:pt x="943" y="6048"/>
                  </a:cubicBezTo>
                  <a:cubicBezTo>
                    <a:pt x="1074" y="6205"/>
                    <a:pt x="1231" y="6310"/>
                    <a:pt x="1414" y="6441"/>
                  </a:cubicBezTo>
                  <a:cubicBezTo>
                    <a:pt x="2016" y="6860"/>
                    <a:pt x="2802" y="7069"/>
                    <a:pt x="3561" y="7122"/>
                  </a:cubicBezTo>
                  <a:cubicBezTo>
                    <a:pt x="3611" y="7123"/>
                    <a:pt x="3661" y="7124"/>
                    <a:pt x="3710" y="7124"/>
                  </a:cubicBezTo>
                  <a:cubicBezTo>
                    <a:pt x="5486" y="7124"/>
                    <a:pt x="7121" y="6217"/>
                    <a:pt x="8013" y="4765"/>
                  </a:cubicBezTo>
                  <a:cubicBezTo>
                    <a:pt x="8091" y="4660"/>
                    <a:pt x="8144" y="4556"/>
                    <a:pt x="8196" y="4451"/>
                  </a:cubicBezTo>
                  <a:cubicBezTo>
                    <a:pt x="8589" y="3691"/>
                    <a:pt x="8798" y="2749"/>
                    <a:pt x="8589" y="1885"/>
                  </a:cubicBezTo>
                  <a:cubicBezTo>
                    <a:pt x="8405" y="1099"/>
                    <a:pt x="7829" y="445"/>
                    <a:pt x="7044" y="157"/>
                  </a:cubicBezTo>
                  <a:cubicBezTo>
                    <a:pt x="6762" y="53"/>
                    <a:pt x="6468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5315925" y="2975950"/>
              <a:ext cx="164975" cy="86175"/>
            </a:xfrm>
            <a:custGeom>
              <a:avLst/>
              <a:gdLst/>
              <a:ahLst/>
              <a:cxnLst/>
              <a:rect l="l" t="t" r="r" b="b"/>
              <a:pathLst>
                <a:path w="6599" h="3447" extrusionOk="0">
                  <a:moveTo>
                    <a:pt x="4228" y="1"/>
                  </a:moveTo>
                  <a:cubicBezTo>
                    <a:pt x="3483" y="1"/>
                    <a:pt x="2726" y="215"/>
                    <a:pt x="2095" y="538"/>
                  </a:cubicBezTo>
                  <a:cubicBezTo>
                    <a:pt x="1178" y="1036"/>
                    <a:pt x="419" y="1821"/>
                    <a:pt x="0" y="2764"/>
                  </a:cubicBezTo>
                  <a:cubicBezTo>
                    <a:pt x="602" y="3183"/>
                    <a:pt x="1388" y="3392"/>
                    <a:pt x="2147" y="3445"/>
                  </a:cubicBezTo>
                  <a:cubicBezTo>
                    <a:pt x="2197" y="3446"/>
                    <a:pt x="2247" y="3447"/>
                    <a:pt x="2296" y="3447"/>
                  </a:cubicBezTo>
                  <a:cubicBezTo>
                    <a:pt x="4072" y="3447"/>
                    <a:pt x="5707" y="2540"/>
                    <a:pt x="6599" y="1088"/>
                  </a:cubicBezTo>
                  <a:cubicBezTo>
                    <a:pt x="6363" y="774"/>
                    <a:pt x="6075" y="538"/>
                    <a:pt x="5735" y="355"/>
                  </a:cubicBezTo>
                  <a:cubicBezTo>
                    <a:pt x="5270" y="106"/>
                    <a:pt x="4752" y="1"/>
                    <a:pt x="4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5289725" y="2803475"/>
              <a:ext cx="47825" cy="93650"/>
            </a:xfrm>
            <a:custGeom>
              <a:avLst/>
              <a:gdLst/>
              <a:ahLst/>
              <a:cxnLst/>
              <a:rect l="l" t="t" r="r" b="b"/>
              <a:pathLst>
                <a:path w="1913" h="3746" fill="none" extrusionOk="0">
                  <a:moveTo>
                    <a:pt x="1912" y="3483"/>
                  </a:moveTo>
                  <a:cubicBezTo>
                    <a:pt x="1153" y="3745"/>
                    <a:pt x="394" y="3483"/>
                    <a:pt x="210" y="2881"/>
                  </a:cubicBezTo>
                  <a:cubicBezTo>
                    <a:pt x="1" y="2253"/>
                    <a:pt x="446" y="1546"/>
                    <a:pt x="1205" y="1284"/>
                  </a:cubicBezTo>
                  <a:lnTo>
                    <a:pt x="1022" y="1"/>
                  </a:ln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5778D-725B-0453-1993-5807BDAA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one 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00AE7-556B-C609-8FD3-C479557D7006}"/>
              </a:ext>
            </a:extLst>
          </p:cNvPr>
          <p:cNvSpPr txBox="1"/>
          <p:nvPr/>
        </p:nvSpPr>
        <p:spPr>
          <a:xfrm>
            <a:off x="7089" y="1239939"/>
            <a:ext cx="9136911" cy="3904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A. talk show		B. channel	     C. game show		D. film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chương trình trò chuyện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kênh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chương trình trò chơi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phim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A. viewer		B. MC		</a:t>
            </a:r>
            <a:r>
              <a:rPr lang="en-US" sz="18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studio		D. newsreader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người xem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MC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phòng thu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người đọc tin tức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B. reporter	</a:t>
            </a:r>
            <a:r>
              <a:rPr lang="en-US" sz="18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journalist		D. weatherman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chương trình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phóng viên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nhà báo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</a:t>
            </a:r>
            <a:r>
              <a:rPr lang="vi-V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nhà thời tiết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A. interesting		B. boring		     C. thrilling		D. shopping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thú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nhàm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chán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hồi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hộp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mua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sắm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 A. cartoon		B. character	</a:t>
            </a:r>
            <a:r>
              <a:rPr lang="en-US" sz="18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weather forecast	D. comedy</a:t>
            </a:r>
          </a:p>
          <a:p>
            <a:pPr marL="270510" indent="-270510"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dự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kịch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C5BC70-3CB3-3945-6163-71EF04E6F068}"/>
              </a:ext>
            </a:extLst>
          </p:cNvPr>
          <p:cNvSpPr/>
          <p:nvPr/>
        </p:nvSpPr>
        <p:spPr>
          <a:xfrm>
            <a:off x="2721935" y="1318436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FF9CC-6FA8-2FE4-6356-2AB434C6C542}"/>
              </a:ext>
            </a:extLst>
          </p:cNvPr>
          <p:cNvSpPr/>
          <p:nvPr/>
        </p:nvSpPr>
        <p:spPr>
          <a:xfrm>
            <a:off x="4802372" y="2108789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07372B-AB61-B74F-D88D-E6BA2688A93B}"/>
              </a:ext>
            </a:extLst>
          </p:cNvPr>
          <p:cNvSpPr/>
          <p:nvPr/>
        </p:nvSpPr>
        <p:spPr>
          <a:xfrm>
            <a:off x="212652" y="2851834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32720A-CA4A-6FB5-FAB9-536CA1E911F1}"/>
              </a:ext>
            </a:extLst>
          </p:cNvPr>
          <p:cNvSpPr/>
          <p:nvPr/>
        </p:nvSpPr>
        <p:spPr>
          <a:xfrm>
            <a:off x="7311656" y="3618613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951955-76CC-6A0A-85AD-C5A4032165E8}"/>
              </a:ext>
            </a:extLst>
          </p:cNvPr>
          <p:cNvSpPr/>
          <p:nvPr/>
        </p:nvSpPr>
        <p:spPr>
          <a:xfrm>
            <a:off x="2718393" y="4378085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A9DC4-35A2-8A1E-B460-C11F3331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89" y="-54605"/>
            <a:ext cx="8221634" cy="661168"/>
          </a:xfrm>
        </p:spPr>
        <p:txBody>
          <a:bodyPr/>
          <a:lstStyle/>
          <a:p>
            <a:r>
              <a:rPr lang="en-US" sz="2800" dirty="0"/>
              <a:t>Write the word below each picture.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4B6A063-93CF-AC84-76AE-2F2873BE2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70648"/>
              </p:ext>
            </p:extLst>
          </p:nvPr>
        </p:nvGraphicFramePr>
        <p:xfrm>
          <a:off x="359221" y="1671224"/>
          <a:ext cx="8373656" cy="3392442"/>
        </p:xfrm>
        <a:graphic>
          <a:graphicData uri="http://schemas.openxmlformats.org/drawingml/2006/table">
            <a:tbl>
              <a:tblPr firstRow="1" firstCol="1" bandRow="1">
                <a:tableStyleId>{36E9FAF0-E4B7-43E5-A47D-ED8F50433A47}</a:tableStyleId>
              </a:tblPr>
              <a:tblGrid>
                <a:gridCol w="2093414">
                  <a:extLst>
                    <a:ext uri="{9D8B030D-6E8A-4147-A177-3AD203B41FA5}">
                      <a16:colId xmlns:a16="http://schemas.microsoft.com/office/drawing/2014/main" val="2884304148"/>
                    </a:ext>
                  </a:extLst>
                </a:gridCol>
                <a:gridCol w="2093414">
                  <a:extLst>
                    <a:ext uri="{9D8B030D-6E8A-4147-A177-3AD203B41FA5}">
                      <a16:colId xmlns:a16="http://schemas.microsoft.com/office/drawing/2014/main" val="2789760541"/>
                    </a:ext>
                  </a:extLst>
                </a:gridCol>
                <a:gridCol w="2093414">
                  <a:extLst>
                    <a:ext uri="{9D8B030D-6E8A-4147-A177-3AD203B41FA5}">
                      <a16:colId xmlns:a16="http://schemas.microsoft.com/office/drawing/2014/main" val="3135627603"/>
                    </a:ext>
                  </a:extLst>
                </a:gridCol>
                <a:gridCol w="2093414">
                  <a:extLst>
                    <a:ext uri="{9D8B030D-6E8A-4147-A177-3AD203B41FA5}">
                      <a16:colId xmlns:a16="http://schemas.microsoft.com/office/drawing/2014/main" val="3006919339"/>
                    </a:ext>
                  </a:extLst>
                </a:gridCol>
              </a:tblGrid>
              <a:tr h="1326399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66996"/>
                  </a:ext>
                </a:extLst>
              </a:tr>
              <a:tr h="43239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1………………………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2………………………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3………………………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4………………………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63331"/>
                  </a:ext>
                </a:extLst>
              </a:tr>
              <a:tr h="1247554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­­­­­­­</a:t>
                      </a:r>
                      <a:r>
                        <a:rPr lang="en-US" sz="1200" baseline="-25000">
                          <a:effectLst/>
                        </a:rPr>
                        <a:t>­­­­­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11712"/>
                  </a:ext>
                </a:extLst>
              </a:tr>
              <a:tr h="38609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5………………………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6………………………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7………………………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8………………………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97008"/>
                  </a:ext>
                </a:extLst>
              </a:tr>
            </a:tbl>
          </a:graphicData>
        </a:graphic>
      </p:graphicFrame>
      <p:pic>
        <p:nvPicPr>
          <p:cNvPr id="1032" name="Picture 197">
            <a:extLst>
              <a:ext uri="{FF2B5EF4-FFF2-40B4-BE49-F238E27FC236}">
                <a16:creationId xmlns:a16="http://schemas.microsoft.com/office/drawing/2014/main" id="{1B2F8E57-97A3-C004-74B9-4A253E80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1701204"/>
            <a:ext cx="2075688" cy="12899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1" name="Picture 199">
            <a:extLst>
              <a:ext uri="{FF2B5EF4-FFF2-40B4-BE49-F238E27FC236}">
                <a16:creationId xmlns:a16="http://schemas.microsoft.com/office/drawing/2014/main" id="{3D5A1B5F-9EEF-3FC2-F093-B14FD8AC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61" y="1686213"/>
            <a:ext cx="2075688" cy="12792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200">
            <a:extLst>
              <a:ext uri="{FF2B5EF4-FFF2-40B4-BE49-F238E27FC236}">
                <a16:creationId xmlns:a16="http://schemas.microsoft.com/office/drawing/2014/main" id="{898E3536-3178-7C47-EA1F-3B1FB72A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1204"/>
            <a:ext cx="2075688" cy="1264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9" name="Picture 201">
            <a:extLst>
              <a:ext uri="{FF2B5EF4-FFF2-40B4-BE49-F238E27FC236}">
                <a16:creationId xmlns:a16="http://schemas.microsoft.com/office/drawing/2014/main" id="{89A2F702-94DB-EAA9-9BC3-3CBE07ED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04" y="1684352"/>
            <a:ext cx="2032735" cy="13167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203">
            <a:extLst>
              <a:ext uri="{FF2B5EF4-FFF2-40B4-BE49-F238E27FC236}">
                <a16:creationId xmlns:a16="http://schemas.microsoft.com/office/drawing/2014/main" id="{AD4AB1DF-E5BA-6D77-9DC4-4EF9B43E9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3" y="3498643"/>
            <a:ext cx="2040787" cy="11434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204">
            <a:extLst>
              <a:ext uri="{FF2B5EF4-FFF2-40B4-BE49-F238E27FC236}">
                <a16:creationId xmlns:a16="http://schemas.microsoft.com/office/drawing/2014/main" id="{D2B5AD1E-0A87-99D2-42D4-C9067035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45" y="3599469"/>
            <a:ext cx="1501652" cy="9899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05">
            <a:extLst>
              <a:ext uri="{FF2B5EF4-FFF2-40B4-BE49-F238E27FC236}">
                <a16:creationId xmlns:a16="http://schemas.microsoft.com/office/drawing/2014/main" id="{8789D3C9-E20F-3CAC-4001-7E175826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66" y="3464612"/>
            <a:ext cx="2075688" cy="11756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5" name="Picture 208">
            <a:extLst>
              <a:ext uri="{FF2B5EF4-FFF2-40B4-BE49-F238E27FC236}">
                <a16:creationId xmlns:a16="http://schemas.microsoft.com/office/drawing/2014/main" id="{DAC1C486-580E-23EE-9002-33C8580A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07" y="3472107"/>
            <a:ext cx="2075688" cy="115471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FF9EB73-3C24-DF32-025F-068A332D5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00583"/>
              </p:ext>
            </p:extLst>
          </p:nvPr>
        </p:nvGraphicFramePr>
        <p:xfrm>
          <a:off x="364692" y="805604"/>
          <a:ext cx="8440140" cy="548640"/>
        </p:xfrm>
        <a:graphic>
          <a:graphicData uri="http://schemas.openxmlformats.org/drawingml/2006/table">
            <a:tbl>
              <a:tblPr firstRow="1" firstCol="1" bandRow="1">
                <a:tableStyleId>{36E9FAF0-E4B7-43E5-A47D-ED8F50433A47}</a:tableStyleId>
              </a:tblPr>
              <a:tblGrid>
                <a:gridCol w="2110035">
                  <a:extLst>
                    <a:ext uri="{9D8B030D-6E8A-4147-A177-3AD203B41FA5}">
                      <a16:colId xmlns:a16="http://schemas.microsoft.com/office/drawing/2014/main" val="2164921311"/>
                    </a:ext>
                  </a:extLst>
                </a:gridCol>
                <a:gridCol w="2110035">
                  <a:extLst>
                    <a:ext uri="{9D8B030D-6E8A-4147-A177-3AD203B41FA5}">
                      <a16:colId xmlns:a16="http://schemas.microsoft.com/office/drawing/2014/main" val="4207123396"/>
                    </a:ext>
                  </a:extLst>
                </a:gridCol>
                <a:gridCol w="2110035">
                  <a:extLst>
                    <a:ext uri="{9D8B030D-6E8A-4147-A177-3AD203B41FA5}">
                      <a16:colId xmlns:a16="http://schemas.microsoft.com/office/drawing/2014/main" val="2202903330"/>
                    </a:ext>
                  </a:extLst>
                </a:gridCol>
                <a:gridCol w="2110035">
                  <a:extLst>
                    <a:ext uri="{9D8B030D-6E8A-4147-A177-3AD203B41FA5}">
                      <a16:colId xmlns:a16="http://schemas.microsoft.com/office/drawing/2014/main" val="3677901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weatherman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comedy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news </a:t>
                      </a:r>
                      <a:r>
                        <a:rPr lang="en-US" sz="1800" dirty="0" err="1">
                          <a:effectLst/>
                        </a:rPr>
                        <a:t>programme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TV schedule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29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national television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game show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cartoon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</a:rPr>
                        <a:t>remote control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242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63D4A1-07BB-7A7D-A64B-CB54F641B9D9}"/>
              </a:ext>
            </a:extLst>
          </p:cNvPr>
          <p:cNvSpPr txBox="1"/>
          <p:nvPr/>
        </p:nvSpPr>
        <p:spPr>
          <a:xfrm>
            <a:off x="212649" y="3091008"/>
            <a:ext cx="1562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effectLst/>
              </a:rPr>
              <a:t>cartoon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05D4F-572E-580E-7115-8430C2B56C42}"/>
              </a:ext>
            </a:extLst>
          </p:cNvPr>
          <p:cNvSpPr txBox="1"/>
          <p:nvPr/>
        </p:nvSpPr>
        <p:spPr>
          <a:xfrm>
            <a:off x="2198490" y="3085642"/>
            <a:ext cx="240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remote control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E0F8A-8724-CC6D-06C8-4B6A1799F413}"/>
              </a:ext>
            </a:extLst>
          </p:cNvPr>
          <p:cNvSpPr txBox="1"/>
          <p:nvPr/>
        </p:nvSpPr>
        <p:spPr>
          <a:xfrm>
            <a:off x="4455042" y="3099817"/>
            <a:ext cx="2002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weatherman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2C2B2-E2DE-6DCA-8663-C84B3052662C}"/>
              </a:ext>
            </a:extLst>
          </p:cNvPr>
          <p:cNvSpPr txBox="1"/>
          <p:nvPr/>
        </p:nvSpPr>
        <p:spPr>
          <a:xfrm>
            <a:off x="6450417" y="3091008"/>
            <a:ext cx="2612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national television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96A2F-1EDE-D304-3EBF-3A45801E75E5}"/>
              </a:ext>
            </a:extLst>
          </p:cNvPr>
          <p:cNvSpPr txBox="1"/>
          <p:nvPr/>
        </p:nvSpPr>
        <p:spPr>
          <a:xfrm>
            <a:off x="-3543" y="4741969"/>
            <a:ext cx="2353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game show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C713A-AEEC-3457-97C0-2B45682FC5AC}"/>
              </a:ext>
            </a:extLst>
          </p:cNvPr>
          <p:cNvSpPr txBox="1"/>
          <p:nvPr/>
        </p:nvSpPr>
        <p:spPr>
          <a:xfrm>
            <a:off x="2027457" y="4741969"/>
            <a:ext cx="2215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comedy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E93EE-558B-36BB-1C63-7193703F1207}"/>
              </a:ext>
            </a:extLst>
          </p:cNvPr>
          <p:cNvSpPr txBox="1"/>
          <p:nvPr/>
        </p:nvSpPr>
        <p:spPr>
          <a:xfrm>
            <a:off x="4363075" y="4728049"/>
            <a:ext cx="207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TV schedule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D65DD-A27D-D370-F8D3-F56BEA43EEC0}"/>
              </a:ext>
            </a:extLst>
          </p:cNvPr>
          <p:cNvSpPr txBox="1"/>
          <p:nvPr/>
        </p:nvSpPr>
        <p:spPr>
          <a:xfrm>
            <a:off x="6545072" y="4720449"/>
            <a:ext cx="240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</a:rPr>
              <a:t>news </a:t>
            </a:r>
            <a:r>
              <a:rPr lang="en-US" sz="1800" dirty="0" err="1">
                <a:solidFill>
                  <a:srgbClr val="FF0000"/>
                </a:solidFill>
                <a:effectLst/>
              </a:rPr>
              <a:t>programme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2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FD02C90-415C-F544-C8F5-4B98D9963045}"/>
              </a:ext>
            </a:extLst>
          </p:cNvPr>
          <p:cNvSpPr txBox="1"/>
          <p:nvPr/>
        </p:nvSpPr>
        <p:spPr>
          <a:xfrm>
            <a:off x="59960" y="1215112"/>
            <a:ext cx="9084040" cy="35997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VTV2 and VTV3 are well-known ______ channels in Viet Nam.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5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foreign		     B. national		</a:t>
            </a:r>
          </a:p>
          <a:p>
            <a:pPr algn="just">
              <a:lnSpc>
                <a:spcPts val="25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local		                       D. international</a:t>
            </a:r>
          </a:p>
          <a:p>
            <a:pPr algn="just">
              <a:lnSpc>
                <a:spcPts val="25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He is one of the most famous ______ in Viet Nam. You can see him appear on weather forecast every day.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5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MCs		     B. comedians		</a:t>
            </a:r>
          </a:p>
          <a:p>
            <a:pPr algn="just">
              <a:lnSpc>
                <a:spcPts val="25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newsreaders 	     D. weathermen</a:t>
            </a:r>
          </a:p>
          <a:p>
            <a:pPr algn="just">
              <a:lnSpc>
                <a:spcPts val="25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Did you watch the ________ about the history of India?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5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documentary	     B. sitcom	</a:t>
            </a:r>
          </a:p>
          <a:p>
            <a:pPr algn="just">
              <a:lnSpc>
                <a:spcPts val="25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news		     D. game</a:t>
            </a:r>
          </a:p>
          <a:p>
            <a:pPr algn="just">
              <a:lnSpc>
                <a:spcPts val="2500"/>
              </a:lnSpc>
              <a:tabLst>
                <a:tab pos="96456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48DFF63-C68B-0403-DF85-62FDC6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06" y="174952"/>
            <a:ext cx="8721709" cy="592200"/>
          </a:xfrm>
        </p:spPr>
        <p:txBody>
          <a:bodyPr/>
          <a:lstStyle/>
          <a:p>
            <a:r>
              <a:rPr lang="en-US" sz="2400" dirty="0"/>
              <a:t>Choose the best option A, B, C or D to indicate the correct answer to each of the following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B0081-FC20-2BC2-22EB-4EE6D9F0D5C1}"/>
              </a:ext>
            </a:extLst>
          </p:cNvPr>
          <p:cNvSpPr txBox="1"/>
          <p:nvPr/>
        </p:nvSpPr>
        <p:spPr>
          <a:xfrm>
            <a:off x="5238307" y="171538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channels: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kênh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86755-4175-0843-C8CB-FEA6DF144398}"/>
              </a:ext>
            </a:extLst>
          </p:cNvPr>
          <p:cNvCxnSpPr/>
          <p:nvPr/>
        </p:nvCxnSpPr>
        <p:spPr>
          <a:xfrm>
            <a:off x="7215963" y="2495107"/>
            <a:ext cx="18004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67100-168A-1445-808B-F67B5D2729F6}"/>
              </a:ext>
            </a:extLst>
          </p:cNvPr>
          <p:cNvCxnSpPr>
            <a:cxnSpLocks/>
          </p:cNvCxnSpPr>
          <p:nvPr/>
        </p:nvCxnSpPr>
        <p:spPr>
          <a:xfrm>
            <a:off x="145311" y="2803451"/>
            <a:ext cx="17685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D29DEF-003E-4D6F-CEA3-27A2CF477771}"/>
              </a:ext>
            </a:extLst>
          </p:cNvPr>
          <p:cNvCxnSpPr/>
          <p:nvPr/>
        </p:nvCxnSpPr>
        <p:spPr>
          <a:xfrm>
            <a:off x="3671774" y="3753293"/>
            <a:ext cx="18004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5ACF41-745C-11C3-9F37-AF1F70AE039E}"/>
              </a:ext>
            </a:extLst>
          </p:cNvPr>
          <p:cNvSpPr txBox="1"/>
          <p:nvPr/>
        </p:nvSpPr>
        <p:spPr>
          <a:xfrm>
            <a:off x="3742664" y="3840517"/>
            <a:ext cx="516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Documentary: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Sit com: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kịch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News: tin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tức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Game: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902EB1-5D5F-74B8-09A0-192BC593323D}"/>
              </a:ext>
            </a:extLst>
          </p:cNvPr>
          <p:cNvSpPr/>
          <p:nvPr/>
        </p:nvSpPr>
        <p:spPr>
          <a:xfrm>
            <a:off x="3033823" y="1573986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CFD9BA-C76E-D327-ADA5-FBCEC6BA4472}"/>
              </a:ext>
            </a:extLst>
          </p:cNvPr>
          <p:cNvSpPr/>
          <p:nvPr/>
        </p:nvSpPr>
        <p:spPr>
          <a:xfrm>
            <a:off x="2133600" y="3161412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BD20D1-4C72-5F98-2929-31AA5A2FE007}"/>
              </a:ext>
            </a:extLst>
          </p:cNvPr>
          <p:cNvSpPr/>
          <p:nvPr/>
        </p:nvSpPr>
        <p:spPr>
          <a:xfrm>
            <a:off x="45784" y="3809264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B8E3855-E8C2-2F27-FE45-A83F5A0E4519}"/>
              </a:ext>
            </a:extLst>
          </p:cNvPr>
          <p:cNvSpPr txBox="1"/>
          <p:nvPr/>
        </p:nvSpPr>
        <p:spPr>
          <a:xfrm>
            <a:off x="26553" y="1108965"/>
            <a:ext cx="8829207" cy="37888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Disney Channel is one of the most _______ channels _____children.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good - for		B. exciting - of	</a:t>
            </a: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popular - to		D. popular – for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 Let’s take a look at the weather ________ now!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forecast		B. presentation	</a:t>
            </a: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broadcast		D.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programme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6. I love ________. Tom and Jerry are my favorite characters.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romances		B. comedies		</a:t>
            </a:r>
          </a:p>
          <a:p>
            <a:pPr marL="342900" indent="-342900" algn="just">
              <a:lnSpc>
                <a:spcPct val="150000"/>
              </a:lnSpc>
              <a:buAutoNum type="alphaUcPeriod"/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C. documentaries	D. cartoons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E8FD553-4CFC-DA77-4B19-39CFF5CF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331" y="394689"/>
            <a:ext cx="8721709" cy="592200"/>
          </a:xfrm>
        </p:spPr>
        <p:txBody>
          <a:bodyPr/>
          <a:lstStyle/>
          <a:p>
            <a:r>
              <a:rPr lang="en-US" sz="2400" dirty="0"/>
              <a:t>Choose the best option A, B, C or D to indicate the correct answer to each of the following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36B44-CDB9-EA7C-D767-66613467E474}"/>
              </a:ext>
            </a:extLst>
          </p:cNvPr>
          <p:cNvSpPr txBox="1"/>
          <p:nvPr/>
        </p:nvSpPr>
        <p:spPr>
          <a:xfrm>
            <a:off x="5145314" y="1524002"/>
            <a:ext cx="1923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phổ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Exciting: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2056F-6980-019A-5B62-5DB852B027CD}"/>
              </a:ext>
            </a:extLst>
          </p:cNvPr>
          <p:cNvSpPr txBox="1"/>
          <p:nvPr/>
        </p:nvSpPr>
        <p:spPr>
          <a:xfrm>
            <a:off x="5145314" y="3069773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forecast: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97703E-6463-E7C4-0025-13A268EFF298}"/>
              </a:ext>
            </a:extLst>
          </p:cNvPr>
          <p:cNvCxnSpPr>
            <a:cxnSpLocks/>
          </p:cNvCxnSpPr>
          <p:nvPr/>
        </p:nvCxnSpPr>
        <p:spPr>
          <a:xfrm>
            <a:off x="1976306" y="3975564"/>
            <a:ext cx="12095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C807429-425E-37CF-68C9-174B3DDB1D02}"/>
              </a:ext>
            </a:extLst>
          </p:cNvPr>
          <p:cNvSpPr/>
          <p:nvPr/>
        </p:nvSpPr>
        <p:spPr>
          <a:xfrm>
            <a:off x="2750119" y="2046416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A70D9B-6A45-A0CE-F95C-3AA309197E33}"/>
              </a:ext>
            </a:extLst>
          </p:cNvPr>
          <p:cNvSpPr/>
          <p:nvPr/>
        </p:nvSpPr>
        <p:spPr>
          <a:xfrm>
            <a:off x="31258" y="2869558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92746E-4D82-D4E3-77B7-2F9EE4C690B6}"/>
              </a:ext>
            </a:extLst>
          </p:cNvPr>
          <p:cNvSpPr/>
          <p:nvPr/>
        </p:nvSpPr>
        <p:spPr>
          <a:xfrm>
            <a:off x="2750794" y="4507202"/>
            <a:ext cx="347330" cy="340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7FC51B-CD6E-832F-714B-3B405A24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339" y="3109562"/>
            <a:ext cx="7727432" cy="1639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1. like/ change/ to/ channel/ I’d/ the/.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I’d like to change the channel.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2. educational/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/ This/ has/ many/ channel/.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channel has many educational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3. guests/ They/ to/ appear/ show/ in/ invite/ the/ special/.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invite special guests to appear in the show.</a:t>
            </a:r>
          </a:p>
          <a:p>
            <a:pPr algn="l">
              <a:lnSpc>
                <a:spcPct val="150000"/>
              </a:lnSpc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D3A5C7CD-BD23-3EE6-2A07-D290DAE8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33" y="281273"/>
            <a:ext cx="8721709" cy="592200"/>
          </a:xfrm>
        </p:spPr>
        <p:txBody>
          <a:bodyPr/>
          <a:lstStyle/>
          <a:p>
            <a:r>
              <a:rPr lang="en-US" sz="2800" dirty="0"/>
              <a:t>Reorder the words and phrases to make complete sentences.</a:t>
            </a:r>
          </a:p>
        </p:txBody>
      </p:sp>
    </p:spTree>
    <p:extLst>
      <p:ext uri="{BB962C8B-B14F-4D97-AF65-F5344CB8AC3E}">
        <p14:creationId xmlns:p14="http://schemas.microsoft.com/office/powerpoint/2010/main" val="311390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7FC51B-CD6E-832F-714B-3B405A24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339" y="3132047"/>
            <a:ext cx="7727432" cy="1639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4. wants/ become/ actor/ My/ to/ an/ brother/.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 brother wants to become an actor.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5. Xuan Bac/ best/ The/ is/ comedian/ I/ like/.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comedian I like best is Xuan Bac.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6. interesting/ is/ talent/ show/ very/ This/ music.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This music talent show is very interesting.</a:t>
            </a:r>
          </a:p>
          <a:p>
            <a:pPr algn="l">
              <a:lnSpc>
                <a:spcPct val="150000"/>
              </a:lnSpc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DC251FFD-2E3F-4770-EA74-24AAE2E1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33" y="281273"/>
            <a:ext cx="8721709" cy="592200"/>
          </a:xfrm>
        </p:spPr>
        <p:txBody>
          <a:bodyPr/>
          <a:lstStyle/>
          <a:p>
            <a:r>
              <a:rPr lang="en-US" sz="2800" dirty="0"/>
              <a:t>Reorder the words and phrases to make complete sentences.</a:t>
            </a:r>
          </a:p>
        </p:txBody>
      </p:sp>
    </p:spTree>
    <p:extLst>
      <p:ext uri="{BB962C8B-B14F-4D97-AF65-F5344CB8AC3E}">
        <p14:creationId xmlns:p14="http://schemas.microsoft.com/office/powerpoint/2010/main" val="37374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1"/>
          <p:cNvGrpSpPr/>
          <p:nvPr/>
        </p:nvGrpSpPr>
        <p:grpSpPr>
          <a:xfrm>
            <a:off x="254178" y="1137128"/>
            <a:ext cx="1146038" cy="1245902"/>
            <a:chOff x="823575" y="1386800"/>
            <a:chExt cx="1027100" cy="1116600"/>
          </a:xfrm>
        </p:grpSpPr>
        <p:sp>
          <p:nvSpPr>
            <p:cNvPr id="2239" name="Google Shape;2239;p41"/>
            <p:cNvSpPr/>
            <p:nvPr/>
          </p:nvSpPr>
          <p:spPr>
            <a:xfrm>
              <a:off x="823575" y="1413275"/>
              <a:ext cx="1027100" cy="1090125"/>
            </a:xfrm>
            <a:custGeom>
              <a:avLst/>
              <a:gdLst/>
              <a:ahLst/>
              <a:cxnLst/>
              <a:rect l="l" t="t" r="r" b="b"/>
              <a:pathLst>
                <a:path w="41084" h="43605" extrusionOk="0">
                  <a:moveTo>
                    <a:pt x="27725" y="0"/>
                  </a:moveTo>
                  <a:lnTo>
                    <a:pt x="0" y="11544"/>
                  </a:lnTo>
                  <a:lnTo>
                    <a:pt x="13359" y="43604"/>
                  </a:lnTo>
                  <a:lnTo>
                    <a:pt x="41083" y="32035"/>
                  </a:lnTo>
                  <a:lnTo>
                    <a:pt x="27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1152475" y="2045275"/>
              <a:ext cx="15150" cy="20825"/>
            </a:xfrm>
            <a:custGeom>
              <a:avLst/>
              <a:gdLst/>
              <a:ahLst/>
              <a:cxnLst/>
              <a:rect l="l" t="t" r="r" b="b"/>
              <a:pathLst>
                <a:path w="606" h="833" extrusionOk="0">
                  <a:moveTo>
                    <a:pt x="278" y="0"/>
                  </a:moveTo>
                  <a:cubicBezTo>
                    <a:pt x="253" y="0"/>
                    <a:pt x="228" y="0"/>
                    <a:pt x="203" y="26"/>
                  </a:cubicBezTo>
                  <a:cubicBezTo>
                    <a:pt x="152" y="26"/>
                    <a:pt x="127" y="76"/>
                    <a:pt x="102" y="101"/>
                  </a:cubicBezTo>
                  <a:cubicBezTo>
                    <a:pt x="76" y="152"/>
                    <a:pt x="76" y="227"/>
                    <a:pt x="51" y="303"/>
                  </a:cubicBezTo>
                  <a:cubicBezTo>
                    <a:pt x="26" y="303"/>
                    <a:pt x="26" y="353"/>
                    <a:pt x="1" y="379"/>
                  </a:cubicBezTo>
                  <a:cubicBezTo>
                    <a:pt x="1" y="429"/>
                    <a:pt x="26" y="479"/>
                    <a:pt x="51" y="505"/>
                  </a:cubicBezTo>
                  <a:cubicBezTo>
                    <a:pt x="51" y="530"/>
                    <a:pt x="76" y="555"/>
                    <a:pt x="127" y="555"/>
                  </a:cubicBezTo>
                  <a:cubicBezTo>
                    <a:pt x="152" y="605"/>
                    <a:pt x="177" y="656"/>
                    <a:pt x="203" y="706"/>
                  </a:cubicBezTo>
                  <a:cubicBezTo>
                    <a:pt x="228" y="731"/>
                    <a:pt x="253" y="782"/>
                    <a:pt x="278" y="807"/>
                  </a:cubicBezTo>
                  <a:cubicBezTo>
                    <a:pt x="303" y="832"/>
                    <a:pt x="354" y="832"/>
                    <a:pt x="379" y="832"/>
                  </a:cubicBezTo>
                  <a:cubicBezTo>
                    <a:pt x="404" y="832"/>
                    <a:pt x="429" y="832"/>
                    <a:pt x="429" y="807"/>
                  </a:cubicBezTo>
                  <a:lnTo>
                    <a:pt x="480" y="807"/>
                  </a:lnTo>
                  <a:lnTo>
                    <a:pt x="480" y="832"/>
                  </a:lnTo>
                  <a:cubicBezTo>
                    <a:pt x="505" y="807"/>
                    <a:pt x="555" y="782"/>
                    <a:pt x="555" y="757"/>
                  </a:cubicBezTo>
                  <a:cubicBezTo>
                    <a:pt x="581" y="731"/>
                    <a:pt x="606" y="681"/>
                    <a:pt x="606" y="631"/>
                  </a:cubicBezTo>
                  <a:cubicBezTo>
                    <a:pt x="606" y="605"/>
                    <a:pt x="606" y="555"/>
                    <a:pt x="606" y="530"/>
                  </a:cubicBezTo>
                  <a:cubicBezTo>
                    <a:pt x="581" y="454"/>
                    <a:pt x="555" y="379"/>
                    <a:pt x="480" y="328"/>
                  </a:cubicBezTo>
                  <a:cubicBezTo>
                    <a:pt x="480" y="328"/>
                    <a:pt x="480" y="303"/>
                    <a:pt x="455" y="303"/>
                  </a:cubicBezTo>
                  <a:cubicBezTo>
                    <a:pt x="455" y="252"/>
                    <a:pt x="455" y="202"/>
                    <a:pt x="429" y="152"/>
                  </a:cubicBezTo>
                  <a:cubicBezTo>
                    <a:pt x="404" y="76"/>
                    <a:pt x="354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1230625" y="2015400"/>
              <a:ext cx="25850" cy="18400"/>
            </a:xfrm>
            <a:custGeom>
              <a:avLst/>
              <a:gdLst/>
              <a:ahLst/>
              <a:cxnLst/>
              <a:rect l="l" t="t" r="r" b="b"/>
              <a:pathLst>
                <a:path w="1034" h="736" extrusionOk="0">
                  <a:moveTo>
                    <a:pt x="227" y="439"/>
                  </a:moveTo>
                  <a:cubicBezTo>
                    <a:pt x="227" y="439"/>
                    <a:pt x="227" y="465"/>
                    <a:pt x="202" y="465"/>
                  </a:cubicBezTo>
                  <a:cubicBezTo>
                    <a:pt x="202" y="465"/>
                    <a:pt x="227" y="439"/>
                    <a:pt x="227" y="439"/>
                  </a:cubicBezTo>
                  <a:close/>
                  <a:moveTo>
                    <a:pt x="867" y="1"/>
                  </a:moveTo>
                  <a:cubicBezTo>
                    <a:pt x="829" y="1"/>
                    <a:pt x="790" y="13"/>
                    <a:pt x="756" y="36"/>
                  </a:cubicBezTo>
                  <a:cubicBezTo>
                    <a:pt x="630" y="112"/>
                    <a:pt x="504" y="212"/>
                    <a:pt x="404" y="288"/>
                  </a:cubicBezTo>
                  <a:cubicBezTo>
                    <a:pt x="364" y="258"/>
                    <a:pt x="316" y="244"/>
                    <a:pt x="268" y="244"/>
                  </a:cubicBezTo>
                  <a:cubicBezTo>
                    <a:pt x="195" y="244"/>
                    <a:pt x="122" y="277"/>
                    <a:pt x="76" y="338"/>
                  </a:cubicBezTo>
                  <a:cubicBezTo>
                    <a:pt x="0" y="465"/>
                    <a:pt x="25" y="641"/>
                    <a:pt x="151" y="717"/>
                  </a:cubicBezTo>
                  <a:cubicBezTo>
                    <a:pt x="177" y="729"/>
                    <a:pt x="202" y="735"/>
                    <a:pt x="227" y="735"/>
                  </a:cubicBezTo>
                  <a:cubicBezTo>
                    <a:pt x="252" y="735"/>
                    <a:pt x="277" y="729"/>
                    <a:pt x="303" y="717"/>
                  </a:cubicBezTo>
                  <a:cubicBezTo>
                    <a:pt x="317" y="724"/>
                    <a:pt x="332" y="727"/>
                    <a:pt x="346" y="727"/>
                  </a:cubicBezTo>
                  <a:cubicBezTo>
                    <a:pt x="380" y="727"/>
                    <a:pt x="411" y="709"/>
                    <a:pt x="429" y="691"/>
                  </a:cubicBezTo>
                  <a:cubicBezTo>
                    <a:pt x="454" y="666"/>
                    <a:pt x="479" y="641"/>
                    <a:pt x="504" y="616"/>
                  </a:cubicBezTo>
                  <a:cubicBezTo>
                    <a:pt x="530" y="591"/>
                    <a:pt x="555" y="565"/>
                    <a:pt x="605" y="540"/>
                  </a:cubicBezTo>
                  <a:cubicBezTo>
                    <a:pt x="706" y="465"/>
                    <a:pt x="832" y="364"/>
                    <a:pt x="958" y="288"/>
                  </a:cubicBezTo>
                  <a:cubicBezTo>
                    <a:pt x="1034" y="238"/>
                    <a:pt x="1034" y="137"/>
                    <a:pt x="983" y="61"/>
                  </a:cubicBezTo>
                  <a:cubicBezTo>
                    <a:pt x="955" y="20"/>
                    <a:pt x="912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1181550" y="2061700"/>
              <a:ext cx="61125" cy="32600"/>
            </a:xfrm>
            <a:custGeom>
              <a:avLst/>
              <a:gdLst/>
              <a:ahLst/>
              <a:cxnLst/>
              <a:rect l="l" t="t" r="r" b="b"/>
              <a:pathLst>
                <a:path w="2445" h="1304" extrusionOk="0">
                  <a:moveTo>
                    <a:pt x="2269" y="1"/>
                  </a:moveTo>
                  <a:cubicBezTo>
                    <a:pt x="2193" y="1"/>
                    <a:pt x="2112" y="46"/>
                    <a:pt x="2089" y="150"/>
                  </a:cubicBezTo>
                  <a:cubicBezTo>
                    <a:pt x="2014" y="503"/>
                    <a:pt x="1711" y="805"/>
                    <a:pt x="1358" y="931"/>
                  </a:cubicBezTo>
                  <a:cubicBezTo>
                    <a:pt x="1258" y="960"/>
                    <a:pt x="1153" y="975"/>
                    <a:pt x="1048" y="975"/>
                  </a:cubicBezTo>
                  <a:cubicBezTo>
                    <a:pt x="785" y="975"/>
                    <a:pt x="523" y="885"/>
                    <a:pt x="325" y="704"/>
                  </a:cubicBezTo>
                  <a:cubicBezTo>
                    <a:pt x="296" y="681"/>
                    <a:pt x="266" y="670"/>
                    <a:pt x="236" y="670"/>
                  </a:cubicBezTo>
                  <a:cubicBezTo>
                    <a:pt x="110" y="670"/>
                    <a:pt x="1" y="859"/>
                    <a:pt x="123" y="982"/>
                  </a:cubicBezTo>
                  <a:cubicBezTo>
                    <a:pt x="384" y="1191"/>
                    <a:pt x="717" y="1303"/>
                    <a:pt x="1048" y="1303"/>
                  </a:cubicBezTo>
                  <a:cubicBezTo>
                    <a:pt x="1196" y="1303"/>
                    <a:pt x="1344" y="1281"/>
                    <a:pt x="1484" y="1234"/>
                  </a:cubicBezTo>
                  <a:cubicBezTo>
                    <a:pt x="1963" y="1083"/>
                    <a:pt x="2316" y="654"/>
                    <a:pt x="2417" y="175"/>
                  </a:cubicBezTo>
                  <a:cubicBezTo>
                    <a:pt x="2444" y="66"/>
                    <a:pt x="2360" y="1"/>
                    <a:pt x="2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1055450" y="1826850"/>
              <a:ext cx="318775" cy="587100"/>
            </a:xfrm>
            <a:custGeom>
              <a:avLst/>
              <a:gdLst/>
              <a:ahLst/>
              <a:cxnLst/>
              <a:rect l="l" t="t" r="r" b="b"/>
              <a:pathLst>
                <a:path w="12751" h="23484" extrusionOk="0">
                  <a:moveTo>
                    <a:pt x="6276" y="4503"/>
                  </a:moveTo>
                  <a:cubicBezTo>
                    <a:pt x="6302" y="4604"/>
                    <a:pt x="6327" y="4705"/>
                    <a:pt x="6352" y="4806"/>
                  </a:cubicBezTo>
                  <a:lnTo>
                    <a:pt x="6327" y="4806"/>
                  </a:lnTo>
                  <a:cubicBezTo>
                    <a:pt x="6201" y="4780"/>
                    <a:pt x="6075" y="4780"/>
                    <a:pt x="5949" y="4780"/>
                  </a:cubicBezTo>
                  <a:cubicBezTo>
                    <a:pt x="6024" y="4654"/>
                    <a:pt x="6150" y="4528"/>
                    <a:pt x="6276" y="4503"/>
                  </a:cubicBezTo>
                  <a:close/>
                  <a:moveTo>
                    <a:pt x="7284" y="4982"/>
                  </a:moveTo>
                  <a:cubicBezTo>
                    <a:pt x="7335" y="5032"/>
                    <a:pt x="7385" y="5058"/>
                    <a:pt x="7411" y="5108"/>
                  </a:cubicBezTo>
                  <a:cubicBezTo>
                    <a:pt x="7360" y="5083"/>
                    <a:pt x="7284" y="5058"/>
                    <a:pt x="7234" y="5032"/>
                  </a:cubicBezTo>
                  <a:cubicBezTo>
                    <a:pt x="7259" y="5032"/>
                    <a:pt x="7259" y="5007"/>
                    <a:pt x="7284" y="4982"/>
                  </a:cubicBezTo>
                  <a:close/>
                  <a:moveTo>
                    <a:pt x="5394" y="5108"/>
                  </a:moveTo>
                  <a:cubicBezTo>
                    <a:pt x="5369" y="5158"/>
                    <a:pt x="5319" y="5234"/>
                    <a:pt x="5293" y="5310"/>
                  </a:cubicBezTo>
                  <a:cubicBezTo>
                    <a:pt x="5293" y="5234"/>
                    <a:pt x="5293" y="5158"/>
                    <a:pt x="5268" y="5108"/>
                  </a:cubicBezTo>
                  <a:close/>
                  <a:moveTo>
                    <a:pt x="4436" y="5284"/>
                  </a:moveTo>
                  <a:lnTo>
                    <a:pt x="4436" y="5284"/>
                  </a:lnTo>
                  <a:cubicBezTo>
                    <a:pt x="4411" y="5461"/>
                    <a:pt x="4361" y="5612"/>
                    <a:pt x="4336" y="5763"/>
                  </a:cubicBezTo>
                  <a:lnTo>
                    <a:pt x="4310" y="5335"/>
                  </a:lnTo>
                  <a:cubicBezTo>
                    <a:pt x="4361" y="5310"/>
                    <a:pt x="4386" y="5310"/>
                    <a:pt x="4436" y="5284"/>
                  </a:cubicBezTo>
                  <a:close/>
                  <a:moveTo>
                    <a:pt x="2697" y="6519"/>
                  </a:moveTo>
                  <a:cubicBezTo>
                    <a:pt x="2521" y="6973"/>
                    <a:pt x="2370" y="7427"/>
                    <a:pt x="2269" y="7880"/>
                  </a:cubicBezTo>
                  <a:cubicBezTo>
                    <a:pt x="2244" y="7805"/>
                    <a:pt x="2218" y="7729"/>
                    <a:pt x="2168" y="7654"/>
                  </a:cubicBezTo>
                  <a:cubicBezTo>
                    <a:pt x="2168" y="7654"/>
                    <a:pt x="2168" y="7628"/>
                    <a:pt x="2168" y="7628"/>
                  </a:cubicBezTo>
                  <a:cubicBezTo>
                    <a:pt x="2168" y="7553"/>
                    <a:pt x="2193" y="7477"/>
                    <a:pt x="2218" y="7402"/>
                  </a:cubicBezTo>
                  <a:cubicBezTo>
                    <a:pt x="2344" y="7074"/>
                    <a:pt x="2521" y="6797"/>
                    <a:pt x="2697" y="6519"/>
                  </a:cubicBezTo>
                  <a:close/>
                  <a:moveTo>
                    <a:pt x="3731" y="5612"/>
                  </a:moveTo>
                  <a:lnTo>
                    <a:pt x="3731" y="5612"/>
                  </a:lnTo>
                  <a:cubicBezTo>
                    <a:pt x="3479" y="6494"/>
                    <a:pt x="3101" y="7301"/>
                    <a:pt x="2571" y="8057"/>
                  </a:cubicBezTo>
                  <a:cubicBezTo>
                    <a:pt x="2722" y="7276"/>
                    <a:pt x="3000" y="6519"/>
                    <a:pt x="3428" y="5839"/>
                  </a:cubicBezTo>
                  <a:cubicBezTo>
                    <a:pt x="3428" y="5839"/>
                    <a:pt x="3453" y="5814"/>
                    <a:pt x="3453" y="5789"/>
                  </a:cubicBezTo>
                  <a:cubicBezTo>
                    <a:pt x="3554" y="5738"/>
                    <a:pt x="3630" y="5688"/>
                    <a:pt x="3731" y="5612"/>
                  </a:cubicBezTo>
                  <a:close/>
                  <a:moveTo>
                    <a:pt x="1689" y="8359"/>
                  </a:moveTo>
                  <a:cubicBezTo>
                    <a:pt x="1689" y="8435"/>
                    <a:pt x="1664" y="8511"/>
                    <a:pt x="1664" y="8586"/>
                  </a:cubicBezTo>
                  <a:cubicBezTo>
                    <a:pt x="1664" y="8561"/>
                    <a:pt x="1664" y="8536"/>
                    <a:pt x="1639" y="8511"/>
                  </a:cubicBezTo>
                  <a:lnTo>
                    <a:pt x="1689" y="8359"/>
                  </a:lnTo>
                  <a:close/>
                  <a:moveTo>
                    <a:pt x="2017" y="8208"/>
                  </a:moveTo>
                  <a:lnTo>
                    <a:pt x="2017" y="8208"/>
                  </a:lnTo>
                  <a:cubicBezTo>
                    <a:pt x="2092" y="8410"/>
                    <a:pt x="2118" y="8611"/>
                    <a:pt x="2143" y="8662"/>
                  </a:cubicBezTo>
                  <a:cubicBezTo>
                    <a:pt x="2193" y="8989"/>
                    <a:pt x="2218" y="9317"/>
                    <a:pt x="2218" y="9645"/>
                  </a:cubicBezTo>
                  <a:cubicBezTo>
                    <a:pt x="2193" y="9645"/>
                    <a:pt x="2168" y="9670"/>
                    <a:pt x="2143" y="9695"/>
                  </a:cubicBezTo>
                  <a:cubicBezTo>
                    <a:pt x="2143" y="9670"/>
                    <a:pt x="2118" y="9645"/>
                    <a:pt x="2118" y="9594"/>
                  </a:cubicBezTo>
                  <a:cubicBezTo>
                    <a:pt x="1992" y="9141"/>
                    <a:pt x="1966" y="8662"/>
                    <a:pt x="2017" y="8208"/>
                  </a:cubicBezTo>
                  <a:close/>
                  <a:moveTo>
                    <a:pt x="955" y="8290"/>
                  </a:moveTo>
                  <a:cubicBezTo>
                    <a:pt x="983" y="8290"/>
                    <a:pt x="1009" y="8296"/>
                    <a:pt x="1034" y="8309"/>
                  </a:cubicBezTo>
                  <a:cubicBezTo>
                    <a:pt x="933" y="8536"/>
                    <a:pt x="832" y="8763"/>
                    <a:pt x="757" y="9015"/>
                  </a:cubicBezTo>
                  <a:cubicBezTo>
                    <a:pt x="605" y="9519"/>
                    <a:pt x="530" y="10048"/>
                    <a:pt x="504" y="10577"/>
                  </a:cubicBezTo>
                  <a:cubicBezTo>
                    <a:pt x="479" y="10577"/>
                    <a:pt x="454" y="10577"/>
                    <a:pt x="429" y="10603"/>
                  </a:cubicBezTo>
                  <a:cubicBezTo>
                    <a:pt x="429" y="10603"/>
                    <a:pt x="404" y="10628"/>
                    <a:pt x="378" y="10628"/>
                  </a:cubicBezTo>
                  <a:cubicBezTo>
                    <a:pt x="378" y="10124"/>
                    <a:pt x="404" y="9594"/>
                    <a:pt x="530" y="9090"/>
                  </a:cubicBezTo>
                  <a:cubicBezTo>
                    <a:pt x="555" y="8889"/>
                    <a:pt x="631" y="8410"/>
                    <a:pt x="857" y="8309"/>
                  </a:cubicBezTo>
                  <a:cubicBezTo>
                    <a:pt x="895" y="8296"/>
                    <a:pt x="927" y="8290"/>
                    <a:pt x="955" y="8290"/>
                  </a:cubicBezTo>
                  <a:close/>
                  <a:moveTo>
                    <a:pt x="2521" y="10325"/>
                  </a:moveTo>
                  <a:cubicBezTo>
                    <a:pt x="2672" y="10552"/>
                    <a:pt x="2849" y="10779"/>
                    <a:pt x="3000" y="11006"/>
                  </a:cubicBezTo>
                  <a:cubicBezTo>
                    <a:pt x="2798" y="10855"/>
                    <a:pt x="2622" y="10678"/>
                    <a:pt x="2496" y="10451"/>
                  </a:cubicBezTo>
                  <a:cubicBezTo>
                    <a:pt x="2496" y="10401"/>
                    <a:pt x="2521" y="10376"/>
                    <a:pt x="2521" y="10325"/>
                  </a:cubicBezTo>
                  <a:close/>
                  <a:moveTo>
                    <a:pt x="1740" y="9393"/>
                  </a:moveTo>
                  <a:cubicBezTo>
                    <a:pt x="1740" y="9468"/>
                    <a:pt x="1765" y="9544"/>
                    <a:pt x="1765" y="9620"/>
                  </a:cubicBezTo>
                  <a:cubicBezTo>
                    <a:pt x="1840" y="9922"/>
                    <a:pt x="1992" y="10225"/>
                    <a:pt x="2143" y="10527"/>
                  </a:cubicBezTo>
                  <a:cubicBezTo>
                    <a:pt x="2118" y="10729"/>
                    <a:pt x="2092" y="10981"/>
                    <a:pt x="1992" y="11182"/>
                  </a:cubicBezTo>
                  <a:cubicBezTo>
                    <a:pt x="1949" y="11260"/>
                    <a:pt x="1909" y="11290"/>
                    <a:pt x="1871" y="11290"/>
                  </a:cubicBezTo>
                  <a:cubicBezTo>
                    <a:pt x="1774" y="11290"/>
                    <a:pt x="1693" y="11090"/>
                    <a:pt x="1639" y="10981"/>
                  </a:cubicBezTo>
                  <a:cubicBezTo>
                    <a:pt x="1613" y="10930"/>
                    <a:pt x="1613" y="10855"/>
                    <a:pt x="1588" y="10804"/>
                  </a:cubicBezTo>
                  <a:cubicBezTo>
                    <a:pt x="1664" y="10351"/>
                    <a:pt x="1714" y="9846"/>
                    <a:pt x="1740" y="9393"/>
                  </a:cubicBezTo>
                  <a:close/>
                  <a:moveTo>
                    <a:pt x="1286" y="8536"/>
                  </a:moveTo>
                  <a:lnTo>
                    <a:pt x="1286" y="8536"/>
                  </a:lnTo>
                  <a:cubicBezTo>
                    <a:pt x="1135" y="9191"/>
                    <a:pt x="1059" y="9846"/>
                    <a:pt x="1160" y="10502"/>
                  </a:cubicBezTo>
                  <a:cubicBezTo>
                    <a:pt x="1185" y="10603"/>
                    <a:pt x="1210" y="10729"/>
                    <a:pt x="1235" y="10855"/>
                  </a:cubicBezTo>
                  <a:cubicBezTo>
                    <a:pt x="1160" y="11207"/>
                    <a:pt x="1059" y="11560"/>
                    <a:pt x="883" y="11863"/>
                  </a:cubicBezTo>
                  <a:cubicBezTo>
                    <a:pt x="782" y="11233"/>
                    <a:pt x="782" y="10577"/>
                    <a:pt x="883" y="9947"/>
                  </a:cubicBezTo>
                  <a:cubicBezTo>
                    <a:pt x="958" y="9544"/>
                    <a:pt x="1059" y="9141"/>
                    <a:pt x="1185" y="8763"/>
                  </a:cubicBezTo>
                  <a:cubicBezTo>
                    <a:pt x="1210" y="8687"/>
                    <a:pt x="1261" y="8611"/>
                    <a:pt x="1286" y="8536"/>
                  </a:cubicBezTo>
                  <a:close/>
                  <a:moveTo>
                    <a:pt x="5823" y="5083"/>
                  </a:moveTo>
                  <a:cubicBezTo>
                    <a:pt x="6024" y="5108"/>
                    <a:pt x="6226" y="5133"/>
                    <a:pt x="6428" y="5158"/>
                  </a:cubicBezTo>
                  <a:cubicBezTo>
                    <a:pt x="6478" y="5461"/>
                    <a:pt x="6528" y="5789"/>
                    <a:pt x="6528" y="6091"/>
                  </a:cubicBezTo>
                  <a:cubicBezTo>
                    <a:pt x="6503" y="6242"/>
                    <a:pt x="6503" y="6393"/>
                    <a:pt x="6528" y="6545"/>
                  </a:cubicBezTo>
                  <a:cubicBezTo>
                    <a:pt x="6541" y="6633"/>
                    <a:pt x="6623" y="6677"/>
                    <a:pt x="6702" y="6677"/>
                  </a:cubicBezTo>
                  <a:cubicBezTo>
                    <a:pt x="6780" y="6677"/>
                    <a:pt x="6856" y="6633"/>
                    <a:pt x="6856" y="6545"/>
                  </a:cubicBezTo>
                  <a:lnTo>
                    <a:pt x="6856" y="6494"/>
                  </a:lnTo>
                  <a:cubicBezTo>
                    <a:pt x="6856" y="6368"/>
                    <a:pt x="6856" y="6242"/>
                    <a:pt x="6856" y="6116"/>
                  </a:cubicBezTo>
                  <a:cubicBezTo>
                    <a:pt x="6881" y="5839"/>
                    <a:pt x="6957" y="5587"/>
                    <a:pt x="7058" y="5335"/>
                  </a:cubicBezTo>
                  <a:cubicBezTo>
                    <a:pt x="7284" y="5410"/>
                    <a:pt x="7486" y="5511"/>
                    <a:pt x="7688" y="5612"/>
                  </a:cubicBezTo>
                  <a:cubicBezTo>
                    <a:pt x="7713" y="5713"/>
                    <a:pt x="7738" y="5814"/>
                    <a:pt x="7763" y="5889"/>
                  </a:cubicBezTo>
                  <a:cubicBezTo>
                    <a:pt x="7777" y="5988"/>
                    <a:pt x="7854" y="6039"/>
                    <a:pt x="7928" y="6039"/>
                  </a:cubicBezTo>
                  <a:cubicBezTo>
                    <a:pt x="7987" y="6039"/>
                    <a:pt x="8044" y="6007"/>
                    <a:pt x="8066" y="5940"/>
                  </a:cubicBezTo>
                  <a:lnTo>
                    <a:pt x="8116" y="5889"/>
                  </a:lnTo>
                  <a:cubicBezTo>
                    <a:pt x="8721" y="6318"/>
                    <a:pt x="9175" y="6948"/>
                    <a:pt x="9376" y="7704"/>
                  </a:cubicBezTo>
                  <a:cubicBezTo>
                    <a:pt x="9603" y="8586"/>
                    <a:pt x="9301" y="9393"/>
                    <a:pt x="8772" y="10098"/>
                  </a:cubicBezTo>
                  <a:cubicBezTo>
                    <a:pt x="8620" y="10300"/>
                    <a:pt x="8419" y="10502"/>
                    <a:pt x="8217" y="10703"/>
                  </a:cubicBezTo>
                  <a:cubicBezTo>
                    <a:pt x="8192" y="10653"/>
                    <a:pt x="8167" y="10628"/>
                    <a:pt x="8141" y="10577"/>
                  </a:cubicBezTo>
                  <a:cubicBezTo>
                    <a:pt x="8110" y="10540"/>
                    <a:pt x="8069" y="10524"/>
                    <a:pt x="8028" y="10524"/>
                  </a:cubicBezTo>
                  <a:cubicBezTo>
                    <a:pt x="7904" y="10524"/>
                    <a:pt x="7776" y="10666"/>
                    <a:pt x="7889" y="10779"/>
                  </a:cubicBezTo>
                  <a:cubicBezTo>
                    <a:pt x="7915" y="10829"/>
                    <a:pt x="7965" y="10880"/>
                    <a:pt x="7990" y="10930"/>
                  </a:cubicBezTo>
                  <a:cubicBezTo>
                    <a:pt x="7562" y="11283"/>
                    <a:pt x="7108" y="11611"/>
                    <a:pt x="6604" y="11838"/>
                  </a:cubicBezTo>
                  <a:cubicBezTo>
                    <a:pt x="6181" y="12016"/>
                    <a:pt x="5700" y="12174"/>
                    <a:pt x="5228" y="12174"/>
                  </a:cubicBezTo>
                  <a:cubicBezTo>
                    <a:pt x="5166" y="12174"/>
                    <a:pt x="5103" y="12171"/>
                    <a:pt x="5041" y="12165"/>
                  </a:cubicBezTo>
                  <a:cubicBezTo>
                    <a:pt x="4638" y="12115"/>
                    <a:pt x="4285" y="11938"/>
                    <a:pt x="3983" y="11661"/>
                  </a:cubicBezTo>
                  <a:cubicBezTo>
                    <a:pt x="3907" y="11586"/>
                    <a:pt x="3831" y="11510"/>
                    <a:pt x="3781" y="11434"/>
                  </a:cubicBezTo>
                  <a:cubicBezTo>
                    <a:pt x="3781" y="11359"/>
                    <a:pt x="3756" y="11258"/>
                    <a:pt x="3630" y="11258"/>
                  </a:cubicBezTo>
                  <a:cubicBezTo>
                    <a:pt x="3630" y="11258"/>
                    <a:pt x="3605" y="11233"/>
                    <a:pt x="3605" y="11233"/>
                  </a:cubicBezTo>
                  <a:cubicBezTo>
                    <a:pt x="3227" y="10779"/>
                    <a:pt x="2924" y="10275"/>
                    <a:pt x="2546" y="9846"/>
                  </a:cubicBezTo>
                  <a:cubicBezTo>
                    <a:pt x="2571" y="9594"/>
                    <a:pt x="2546" y="9342"/>
                    <a:pt x="2521" y="9090"/>
                  </a:cubicBezTo>
                  <a:cubicBezTo>
                    <a:pt x="2521" y="8989"/>
                    <a:pt x="2496" y="8863"/>
                    <a:pt x="2496" y="8737"/>
                  </a:cubicBezTo>
                  <a:cubicBezTo>
                    <a:pt x="3176" y="7880"/>
                    <a:pt x="3680" y="6898"/>
                    <a:pt x="4008" y="5839"/>
                  </a:cubicBezTo>
                  <a:cubicBezTo>
                    <a:pt x="4033" y="6570"/>
                    <a:pt x="4058" y="7301"/>
                    <a:pt x="4084" y="8032"/>
                  </a:cubicBezTo>
                  <a:cubicBezTo>
                    <a:pt x="4095" y="8120"/>
                    <a:pt x="4159" y="8160"/>
                    <a:pt x="4228" y="8160"/>
                  </a:cubicBezTo>
                  <a:cubicBezTo>
                    <a:pt x="4316" y="8160"/>
                    <a:pt x="4411" y="8095"/>
                    <a:pt x="4411" y="7981"/>
                  </a:cubicBezTo>
                  <a:cubicBezTo>
                    <a:pt x="4411" y="7049"/>
                    <a:pt x="4562" y="6091"/>
                    <a:pt x="4814" y="5184"/>
                  </a:cubicBezTo>
                  <a:cubicBezTo>
                    <a:pt x="4865" y="5184"/>
                    <a:pt x="4890" y="5158"/>
                    <a:pt x="4940" y="5158"/>
                  </a:cubicBezTo>
                  <a:cubicBezTo>
                    <a:pt x="4991" y="5436"/>
                    <a:pt x="5016" y="5738"/>
                    <a:pt x="5016" y="6015"/>
                  </a:cubicBezTo>
                  <a:cubicBezTo>
                    <a:pt x="4865" y="6519"/>
                    <a:pt x="4764" y="7049"/>
                    <a:pt x="4739" y="7578"/>
                  </a:cubicBezTo>
                  <a:cubicBezTo>
                    <a:pt x="4739" y="7686"/>
                    <a:pt x="4832" y="7765"/>
                    <a:pt x="4923" y="7765"/>
                  </a:cubicBezTo>
                  <a:cubicBezTo>
                    <a:pt x="4981" y="7765"/>
                    <a:pt x="5037" y="7732"/>
                    <a:pt x="5066" y="7654"/>
                  </a:cubicBezTo>
                  <a:cubicBezTo>
                    <a:pt x="5243" y="7150"/>
                    <a:pt x="5344" y="6620"/>
                    <a:pt x="5344" y="6091"/>
                  </a:cubicBezTo>
                  <a:cubicBezTo>
                    <a:pt x="5369" y="6041"/>
                    <a:pt x="5394" y="5965"/>
                    <a:pt x="5394" y="5915"/>
                  </a:cubicBezTo>
                  <a:cubicBezTo>
                    <a:pt x="5495" y="5637"/>
                    <a:pt x="5621" y="5360"/>
                    <a:pt x="5747" y="5108"/>
                  </a:cubicBezTo>
                  <a:cubicBezTo>
                    <a:pt x="5747" y="5108"/>
                    <a:pt x="5747" y="5108"/>
                    <a:pt x="5772" y="5083"/>
                  </a:cubicBezTo>
                  <a:close/>
                  <a:moveTo>
                    <a:pt x="8192" y="11182"/>
                  </a:moveTo>
                  <a:cubicBezTo>
                    <a:pt x="8973" y="12241"/>
                    <a:pt x="9729" y="13299"/>
                    <a:pt x="10460" y="14408"/>
                  </a:cubicBezTo>
                  <a:cubicBezTo>
                    <a:pt x="10864" y="15013"/>
                    <a:pt x="11242" y="15643"/>
                    <a:pt x="11620" y="16274"/>
                  </a:cubicBezTo>
                  <a:cubicBezTo>
                    <a:pt x="11720" y="16450"/>
                    <a:pt x="11821" y="16601"/>
                    <a:pt x="11922" y="16778"/>
                  </a:cubicBezTo>
                  <a:lnTo>
                    <a:pt x="11922" y="16803"/>
                  </a:lnTo>
                  <a:cubicBezTo>
                    <a:pt x="11998" y="16979"/>
                    <a:pt x="12023" y="17105"/>
                    <a:pt x="11872" y="17282"/>
                  </a:cubicBezTo>
                  <a:cubicBezTo>
                    <a:pt x="11670" y="17509"/>
                    <a:pt x="11393" y="17685"/>
                    <a:pt x="11116" y="17861"/>
                  </a:cubicBezTo>
                  <a:cubicBezTo>
                    <a:pt x="10334" y="18391"/>
                    <a:pt x="9477" y="18794"/>
                    <a:pt x="8570" y="19071"/>
                  </a:cubicBezTo>
                  <a:cubicBezTo>
                    <a:pt x="8545" y="18895"/>
                    <a:pt x="8519" y="18718"/>
                    <a:pt x="8519" y="18542"/>
                  </a:cubicBezTo>
                  <a:cubicBezTo>
                    <a:pt x="8508" y="18450"/>
                    <a:pt x="8434" y="18405"/>
                    <a:pt x="8358" y="18405"/>
                  </a:cubicBezTo>
                  <a:cubicBezTo>
                    <a:pt x="8269" y="18405"/>
                    <a:pt x="8178" y="18469"/>
                    <a:pt x="8192" y="18592"/>
                  </a:cubicBezTo>
                  <a:cubicBezTo>
                    <a:pt x="8217" y="18769"/>
                    <a:pt x="8217" y="18970"/>
                    <a:pt x="8242" y="19147"/>
                  </a:cubicBezTo>
                  <a:cubicBezTo>
                    <a:pt x="7965" y="19222"/>
                    <a:pt x="7663" y="19298"/>
                    <a:pt x="7360" y="19349"/>
                  </a:cubicBezTo>
                  <a:cubicBezTo>
                    <a:pt x="7007" y="19399"/>
                    <a:pt x="6680" y="19424"/>
                    <a:pt x="6352" y="19424"/>
                  </a:cubicBezTo>
                  <a:cubicBezTo>
                    <a:pt x="6175" y="19449"/>
                    <a:pt x="6024" y="19449"/>
                    <a:pt x="5848" y="19449"/>
                  </a:cubicBezTo>
                  <a:cubicBezTo>
                    <a:pt x="5772" y="19449"/>
                    <a:pt x="5697" y="19449"/>
                    <a:pt x="5646" y="19424"/>
                  </a:cubicBezTo>
                  <a:cubicBezTo>
                    <a:pt x="5495" y="19374"/>
                    <a:pt x="5470" y="19248"/>
                    <a:pt x="5445" y="19122"/>
                  </a:cubicBezTo>
                  <a:cubicBezTo>
                    <a:pt x="5293" y="18466"/>
                    <a:pt x="5167" y="17786"/>
                    <a:pt x="5092" y="17131"/>
                  </a:cubicBezTo>
                  <a:cubicBezTo>
                    <a:pt x="4915" y="15593"/>
                    <a:pt x="4940" y="14030"/>
                    <a:pt x="5193" y="12493"/>
                  </a:cubicBezTo>
                  <a:cubicBezTo>
                    <a:pt x="5495" y="12493"/>
                    <a:pt x="5823" y="12442"/>
                    <a:pt x="6125" y="12367"/>
                  </a:cubicBezTo>
                  <a:cubicBezTo>
                    <a:pt x="6881" y="12140"/>
                    <a:pt x="7587" y="11712"/>
                    <a:pt x="8192" y="11182"/>
                  </a:cubicBezTo>
                  <a:close/>
                  <a:moveTo>
                    <a:pt x="6039" y="1"/>
                  </a:moveTo>
                  <a:cubicBezTo>
                    <a:pt x="5984" y="1"/>
                    <a:pt x="5930" y="29"/>
                    <a:pt x="5898" y="92"/>
                  </a:cubicBezTo>
                  <a:cubicBezTo>
                    <a:pt x="5621" y="697"/>
                    <a:pt x="5419" y="1353"/>
                    <a:pt x="5293" y="2008"/>
                  </a:cubicBezTo>
                  <a:cubicBezTo>
                    <a:pt x="4915" y="1630"/>
                    <a:pt x="4487" y="1277"/>
                    <a:pt x="4008" y="1000"/>
                  </a:cubicBezTo>
                  <a:cubicBezTo>
                    <a:pt x="3981" y="979"/>
                    <a:pt x="3948" y="970"/>
                    <a:pt x="3916" y="970"/>
                  </a:cubicBezTo>
                  <a:cubicBezTo>
                    <a:pt x="3827" y="970"/>
                    <a:pt x="3737" y="1040"/>
                    <a:pt x="3756" y="1151"/>
                  </a:cubicBezTo>
                  <a:cubicBezTo>
                    <a:pt x="3957" y="2235"/>
                    <a:pt x="4285" y="3268"/>
                    <a:pt x="4764" y="4251"/>
                  </a:cubicBezTo>
                  <a:cubicBezTo>
                    <a:pt x="4764" y="4251"/>
                    <a:pt x="4764" y="4276"/>
                    <a:pt x="4739" y="4276"/>
                  </a:cubicBezTo>
                  <a:cubicBezTo>
                    <a:pt x="4663" y="4478"/>
                    <a:pt x="4613" y="4705"/>
                    <a:pt x="4537" y="4906"/>
                  </a:cubicBezTo>
                  <a:cubicBezTo>
                    <a:pt x="4462" y="4932"/>
                    <a:pt x="4361" y="4957"/>
                    <a:pt x="4285" y="4982"/>
                  </a:cubicBezTo>
                  <a:cubicBezTo>
                    <a:pt x="4285" y="4856"/>
                    <a:pt x="4285" y="4705"/>
                    <a:pt x="4260" y="4553"/>
                  </a:cubicBezTo>
                  <a:cubicBezTo>
                    <a:pt x="4260" y="4456"/>
                    <a:pt x="4195" y="4412"/>
                    <a:pt x="4125" y="4412"/>
                  </a:cubicBezTo>
                  <a:cubicBezTo>
                    <a:pt x="4051" y="4412"/>
                    <a:pt x="3971" y="4462"/>
                    <a:pt x="3957" y="4553"/>
                  </a:cubicBezTo>
                  <a:cubicBezTo>
                    <a:pt x="3907" y="4755"/>
                    <a:pt x="3882" y="4982"/>
                    <a:pt x="3831" y="5184"/>
                  </a:cubicBezTo>
                  <a:cubicBezTo>
                    <a:pt x="3101" y="5536"/>
                    <a:pt x="2496" y="6116"/>
                    <a:pt x="2092" y="6872"/>
                  </a:cubicBezTo>
                  <a:cubicBezTo>
                    <a:pt x="2017" y="7024"/>
                    <a:pt x="1941" y="7200"/>
                    <a:pt x="1891" y="7376"/>
                  </a:cubicBezTo>
                  <a:cubicBezTo>
                    <a:pt x="1866" y="7351"/>
                    <a:pt x="1840" y="7351"/>
                    <a:pt x="1815" y="7351"/>
                  </a:cubicBezTo>
                  <a:lnTo>
                    <a:pt x="1740" y="7351"/>
                  </a:lnTo>
                  <a:cubicBezTo>
                    <a:pt x="1538" y="7351"/>
                    <a:pt x="1412" y="7502"/>
                    <a:pt x="1336" y="7679"/>
                  </a:cubicBezTo>
                  <a:cubicBezTo>
                    <a:pt x="1261" y="7780"/>
                    <a:pt x="1210" y="7906"/>
                    <a:pt x="1160" y="8032"/>
                  </a:cubicBezTo>
                  <a:cubicBezTo>
                    <a:pt x="1135" y="8007"/>
                    <a:pt x="1109" y="8007"/>
                    <a:pt x="1084" y="7981"/>
                  </a:cubicBezTo>
                  <a:cubicBezTo>
                    <a:pt x="1033" y="7971"/>
                    <a:pt x="984" y="7965"/>
                    <a:pt x="939" y="7965"/>
                  </a:cubicBezTo>
                  <a:cubicBezTo>
                    <a:pt x="454" y="7965"/>
                    <a:pt x="317" y="8549"/>
                    <a:pt x="202" y="8964"/>
                  </a:cubicBezTo>
                  <a:cubicBezTo>
                    <a:pt x="51" y="9620"/>
                    <a:pt x="0" y="10325"/>
                    <a:pt x="76" y="11006"/>
                  </a:cubicBezTo>
                  <a:cubicBezTo>
                    <a:pt x="94" y="11097"/>
                    <a:pt x="179" y="11162"/>
                    <a:pt x="262" y="11162"/>
                  </a:cubicBezTo>
                  <a:cubicBezTo>
                    <a:pt x="294" y="11162"/>
                    <a:pt x="326" y="11153"/>
                    <a:pt x="353" y="11132"/>
                  </a:cubicBezTo>
                  <a:cubicBezTo>
                    <a:pt x="378" y="11081"/>
                    <a:pt x="429" y="11031"/>
                    <a:pt x="479" y="11006"/>
                  </a:cubicBezTo>
                  <a:cubicBezTo>
                    <a:pt x="479" y="11434"/>
                    <a:pt x="530" y="11888"/>
                    <a:pt x="631" y="12342"/>
                  </a:cubicBezTo>
                  <a:cubicBezTo>
                    <a:pt x="647" y="12422"/>
                    <a:pt x="724" y="12482"/>
                    <a:pt x="805" y="12482"/>
                  </a:cubicBezTo>
                  <a:cubicBezTo>
                    <a:pt x="850" y="12482"/>
                    <a:pt x="897" y="12463"/>
                    <a:pt x="933" y="12417"/>
                  </a:cubicBezTo>
                  <a:cubicBezTo>
                    <a:pt x="1160" y="12090"/>
                    <a:pt x="1336" y="11737"/>
                    <a:pt x="1462" y="11359"/>
                  </a:cubicBezTo>
                  <a:cubicBezTo>
                    <a:pt x="1538" y="11460"/>
                    <a:pt x="1639" y="11560"/>
                    <a:pt x="1765" y="11611"/>
                  </a:cubicBezTo>
                  <a:cubicBezTo>
                    <a:pt x="1808" y="11624"/>
                    <a:pt x="1849" y="11631"/>
                    <a:pt x="1887" y="11631"/>
                  </a:cubicBezTo>
                  <a:cubicBezTo>
                    <a:pt x="2205" y="11631"/>
                    <a:pt x="2353" y="11195"/>
                    <a:pt x="2420" y="10880"/>
                  </a:cubicBezTo>
                  <a:cubicBezTo>
                    <a:pt x="2672" y="11207"/>
                    <a:pt x="3025" y="11434"/>
                    <a:pt x="3428" y="11535"/>
                  </a:cubicBezTo>
                  <a:cubicBezTo>
                    <a:pt x="3504" y="11636"/>
                    <a:pt x="3605" y="11737"/>
                    <a:pt x="3705" y="11838"/>
                  </a:cubicBezTo>
                  <a:cubicBezTo>
                    <a:pt x="3983" y="12115"/>
                    <a:pt x="4310" y="12316"/>
                    <a:pt x="4688" y="12442"/>
                  </a:cubicBezTo>
                  <a:cubicBezTo>
                    <a:pt x="4739" y="12442"/>
                    <a:pt x="4789" y="12442"/>
                    <a:pt x="4865" y="12468"/>
                  </a:cubicBezTo>
                  <a:cubicBezTo>
                    <a:pt x="4789" y="12921"/>
                    <a:pt x="4739" y="13375"/>
                    <a:pt x="4714" y="13854"/>
                  </a:cubicBezTo>
                  <a:cubicBezTo>
                    <a:pt x="4672" y="13792"/>
                    <a:pt x="4614" y="13747"/>
                    <a:pt x="4538" y="13747"/>
                  </a:cubicBezTo>
                  <a:cubicBezTo>
                    <a:pt x="4522" y="13747"/>
                    <a:pt x="4505" y="13749"/>
                    <a:pt x="4487" y="13753"/>
                  </a:cubicBezTo>
                  <a:cubicBezTo>
                    <a:pt x="4033" y="13955"/>
                    <a:pt x="3529" y="14081"/>
                    <a:pt x="3025" y="14081"/>
                  </a:cubicBezTo>
                  <a:cubicBezTo>
                    <a:pt x="2924" y="14081"/>
                    <a:pt x="2849" y="14106"/>
                    <a:pt x="2823" y="14207"/>
                  </a:cubicBezTo>
                  <a:cubicBezTo>
                    <a:pt x="2823" y="14282"/>
                    <a:pt x="2874" y="14383"/>
                    <a:pt x="2975" y="14408"/>
                  </a:cubicBezTo>
                  <a:cubicBezTo>
                    <a:pt x="3529" y="14408"/>
                    <a:pt x="4109" y="14308"/>
                    <a:pt x="4613" y="14056"/>
                  </a:cubicBezTo>
                  <a:cubicBezTo>
                    <a:pt x="4661" y="14056"/>
                    <a:pt x="4686" y="14033"/>
                    <a:pt x="4688" y="14009"/>
                  </a:cubicBezTo>
                  <a:lnTo>
                    <a:pt x="4688" y="14009"/>
                  </a:lnTo>
                  <a:cubicBezTo>
                    <a:pt x="4638" y="14966"/>
                    <a:pt x="4638" y="15947"/>
                    <a:pt x="4739" y="16904"/>
                  </a:cubicBezTo>
                  <a:cubicBezTo>
                    <a:pt x="4814" y="17660"/>
                    <a:pt x="4940" y="18416"/>
                    <a:pt x="5117" y="19147"/>
                  </a:cubicBezTo>
                  <a:cubicBezTo>
                    <a:pt x="5193" y="19449"/>
                    <a:pt x="5293" y="19727"/>
                    <a:pt x="5646" y="19752"/>
                  </a:cubicBezTo>
                  <a:cubicBezTo>
                    <a:pt x="5795" y="19773"/>
                    <a:pt x="5949" y="19781"/>
                    <a:pt x="6101" y="19781"/>
                  </a:cubicBezTo>
                  <a:cubicBezTo>
                    <a:pt x="6310" y="19781"/>
                    <a:pt x="6516" y="19766"/>
                    <a:pt x="6705" y="19752"/>
                  </a:cubicBezTo>
                  <a:cubicBezTo>
                    <a:pt x="7234" y="19701"/>
                    <a:pt x="7789" y="19601"/>
                    <a:pt x="8293" y="19475"/>
                  </a:cubicBezTo>
                  <a:cubicBezTo>
                    <a:pt x="8519" y="20836"/>
                    <a:pt x="8898" y="22146"/>
                    <a:pt x="9477" y="23381"/>
                  </a:cubicBezTo>
                  <a:cubicBezTo>
                    <a:pt x="9513" y="23453"/>
                    <a:pt x="9575" y="23483"/>
                    <a:pt x="9635" y="23483"/>
                  </a:cubicBezTo>
                  <a:cubicBezTo>
                    <a:pt x="9743" y="23483"/>
                    <a:pt x="9845" y="23385"/>
                    <a:pt x="9780" y="23255"/>
                  </a:cubicBezTo>
                  <a:cubicBezTo>
                    <a:pt x="9225" y="22020"/>
                    <a:pt x="8822" y="20735"/>
                    <a:pt x="8620" y="19374"/>
                  </a:cubicBezTo>
                  <a:cubicBezTo>
                    <a:pt x="9150" y="19222"/>
                    <a:pt x="9679" y="19021"/>
                    <a:pt x="10208" y="18769"/>
                  </a:cubicBezTo>
                  <a:cubicBezTo>
                    <a:pt x="10208" y="18794"/>
                    <a:pt x="10208" y="18819"/>
                    <a:pt x="10233" y="18844"/>
                  </a:cubicBezTo>
                  <a:cubicBezTo>
                    <a:pt x="10687" y="19626"/>
                    <a:pt x="11166" y="20407"/>
                    <a:pt x="11645" y="21188"/>
                  </a:cubicBezTo>
                  <a:cubicBezTo>
                    <a:pt x="11679" y="21237"/>
                    <a:pt x="11723" y="21257"/>
                    <a:pt x="11767" y="21257"/>
                  </a:cubicBezTo>
                  <a:cubicBezTo>
                    <a:pt x="11882" y="21257"/>
                    <a:pt x="11995" y="21115"/>
                    <a:pt x="11922" y="20987"/>
                  </a:cubicBezTo>
                  <a:cubicBezTo>
                    <a:pt x="11443" y="20205"/>
                    <a:pt x="10964" y="19424"/>
                    <a:pt x="10485" y="18643"/>
                  </a:cubicBezTo>
                  <a:lnTo>
                    <a:pt x="10460" y="18618"/>
                  </a:lnTo>
                  <a:cubicBezTo>
                    <a:pt x="10611" y="18567"/>
                    <a:pt x="10737" y="18492"/>
                    <a:pt x="10864" y="18391"/>
                  </a:cubicBezTo>
                  <a:cubicBezTo>
                    <a:pt x="11191" y="18214"/>
                    <a:pt x="11494" y="18013"/>
                    <a:pt x="11796" y="17786"/>
                  </a:cubicBezTo>
                  <a:cubicBezTo>
                    <a:pt x="11998" y="17609"/>
                    <a:pt x="12275" y="17408"/>
                    <a:pt x="12325" y="17131"/>
                  </a:cubicBezTo>
                  <a:cubicBezTo>
                    <a:pt x="12376" y="16803"/>
                    <a:pt x="12099" y="16450"/>
                    <a:pt x="11947" y="16198"/>
                  </a:cubicBezTo>
                  <a:cubicBezTo>
                    <a:pt x="11720" y="15845"/>
                    <a:pt x="11519" y="15492"/>
                    <a:pt x="11292" y="15139"/>
                  </a:cubicBezTo>
                  <a:cubicBezTo>
                    <a:pt x="10838" y="14383"/>
                    <a:pt x="10359" y="13652"/>
                    <a:pt x="9855" y="12921"/>
                  </a:cubicBezTo>
                  <a:cubicBezTo>
                    <a:pt x="10788" y="12569"/>
                    <a:pt x="11695" y="12190"/>
                    <a:pt x="12577" y="11762"/>
                  </a:cubicBezTo>
                  <a:cubicBezTo>
                    <a:pt x="12751" y="11675"/>
                    <a:pt x="12682" y="11439"/>
                    <a:pt x="12531" y="11439"/>
                  </a:cubicBezTo>
                  <a:cubicBezTo>
                    <a:pt x="12506" y="11439"/>
                    <a:pt x="12480" y="11445"/>
                    <a:pt x="12451" y="11460"/>
                  </a:cubicBezTo>
                  <a:cubicBezTo>
                    <a:pt x="11544" y="11888"/>
                    <a:pt x="10611" y="12291"/>
                    <a:pt x="9654" y="12644"/>
                  </a:cubicBezTo>
                  <a:cubicBezTo>
                    <a:pt x="9250" y="12090"/>
                    <a:pt x="8847" y="11510"/>
                    <a:pt x="8419" y="10955"/>
                  </a:cubicBezTo>
                  <a:cubicBezTo>
                    <a:pt x="8519" y="10855"/>
                    <a:pt x="8620" y="10754"/>
                    <a:pt x="8721" y="10653"/>
                  </a:cubicBezTo>
                  <a:cubicBezTo>
                    <a:pt x="9351" y="9972"/>
                    <a:pt x="9830" y="9141"/>
                    <a:pt x="9780" y="8208"/>
                  </a:cubicBezTo>
                  <a:cubicBezTo>
                    <a:pt x="9704" y="7124"/>
                    <a:pt x="9099" y="6192"/>
                    <a:pt x="8242" y="5587"/>
                  </a:cubicBezTo>
                  <a:cubicBezTo>
                    <a:pt x="8368" y="5335"/>
                    <a:pt x="8469" y="5083"/>
                    <a:pt x="8595" y="4831"/>
                  </a:cubicBezTo>
                  <a:cubicBezTo>
                    <a:pt x="9124" y="5007"/>
                    <a:pt x="9250" y="5915"/>
                    <a:pt x="9376" y="6368"/>
                  </a:cubicBezTo>
                  <a:cubicBezTo>
                    <a:pt x="9603" y="7200"/>
                    <a:pt x="9830" y="8032"/>
                    <a:pt x="10057" y="8889"/>
                  </a:cubicBezTo>
                  <a:cubicBezTo>
                    <a:pt x="10075" y="8961"/>
                    <a:pt x="10125" y="8991"/>
                    <a:pt x="10178" y="8991"/>
                  </a:cubicBezTo>
                  <a:cubicBezTo>
                    <a:pt x="10275" y="8991"/>
                    <a:pt x="10383" y="8892"/>
                    <a:pt x="10334" y="8763"/>
                  </a:cubicBezTo>
                  <a:cubicBezTo>
                    <a:pt x="10107" y="7906"/>
                    <a:pt x="10107" y="7024"/>
                    <a:pt x="10284" y="6167"/>
                  </a:cubicBezTo>
                  <a:lnTo>
                    <a:pt x="10284" y="6167"/>
                  </a:lnTo>
                  <a:cubicBezTo>
                    <a:pt x="10485" y="6494"/>
                    <a:pt x="10637" y="6822"/>
                    <a:pt x="10763" y="7175"/>
                  </a:cubicBezTo>
                  <a:cubicBezTo>
                    <a:pt x="10536" y="7830"/>
                    <a:pt x="10637" y="8511"/>
                    <a:pt x="10990" y="9090"/>
                  </a:cubicBezTo>
                  <a:cubicBezTo>
                    <a:pt x="11021" y="9138"/>
                    <a:pt x="11064" y="9156"/>
                    <a:pt x="11109" y="9156"/>
                  </a:cubicBezTo>
                  <a:cubicBezTo>
                    <a:pt x="11136" y="9156"/>
                    <a:pt x="11163" y="9150"/>
                    <a:pt x="11191" y="9141"/>
                  </a:cubicBezTo>
                  <a:lnTo>
                    <a:pt x="11191" y="9141"/>
                  </a:lnTo>
                  <a:cubicBezTo>
                    <a:pt x="11191" y="9191"/>
                    <a:pt x="11166" y="9242"/>
                    <a:pt x="11141" y="9292"/>
                  </a:cubicBezTo>
                  <a:cubicBezTo>
                    <a:pt x="11108" y="9422"/>
                    <a:pt x="11222" y="9520"/>
                    <a:pt x="11321" y="9520"/>
                  </a:cubicBezTo>
                  <a:cubicBezTo>
                    <a:pt x="11375" y="9520"/>
                    <a:pt x="11425" y="9490"/>
                    <a:pt x="11443" y="9418"/>
                  </a:cubicBezTo>
                  <a:cubicBezTo>
                    <a:pt x="11746" y="8586"/>
                    <a:pt x="11594" y="7679"/>
                    <a:pt x="11090" y="6998"/>
                  </a:cubicBezTo>
                  <a:cubicBezTo>
                    <a:pt x="11065" y="6973"/>
                    <a:pt x="11040" y="6948"/>
                    <a:pt x="11015" y="6948"/>
                  </a:cubicBezTo>
                  <a:cubicBezTo>
                    <a:pt x="10864" y="6494"/>
                    <a:pt x="10611" y="6066"/>
                    <a:pt x="10334" y="5688"/>
                  </a:cubicBezTo>
                  <a:cubicBezTo>
                    <a:pt x="10301" y="5643"/>
                    <a:pt x="10249" y="5624"/>
                    <a:pt x="10198" y="5624"/>
                  </a:cubicBezTo>
                  <a:cubicBezTo>
                    <a:pt x="10133" y="5624"/>
                    <a:pt x="10071" y="5656"/>
                    <a:pt x="10057" y="5713"/>
                  </a:cubicBezTo>
                  <a:cubicBezTo>
                    <a:pt x="9931" y="6116"/>
                    <a:pt x="9881" y="6494"/>
                    <a:pt x="9855" y="6898"/>
                  </a:cubicBezTo>
                  <a:cubicBezTo>
                    <a:pt x="9755" y="6570"/>
                    <a:pt x="9679" y="6267"/>
                    <a:pt x="9578" y="5940"/>
                  </a:cubicBezTo>
                  <a:cubicBezTo>
                    <a:pt x="9427" y="5360"/>
                    <a:pt x="9225" y="4579"/>
                    <a:pt x="8519" y="4503"/>
                  </a:cubicBezTo>
                  <a:cubicBezTo>
                    <a:pt x="8506" y="4499"/>
                    <a:pt x="8493" y="4497"/>
                    <a:pt x="8480" y="4497"/>
                  </a:cubicBezTo>
                  <a:cubicBezTo>
                    <a:pt x="8419" y="4497"/>
                    <a:pt x="8364" y="4542"/>
                    <a:pt x="8343" y="4604"/>
                  </a:cubicBezTo>
                  <a:cubicBezTo>
                    <a:pt x="8217" y="4856"/>
                    <a:pt x="8091" y="5133"/>
                    <a:pt x="7965" y="5410"/>
                  </a:cubicBezTo>
                  <a:cubicBezTo>
                    <a:pt x="7839" y="5083"/>
                    <a:pt x="7637" y="4806"/>
                    <a:pt x="7360" y="4604"/>
                  </a:cubicBezTo>
                  <a:cubicBezTo>
                    <a:pt x="7331" y="4585"/>
                    <a:pt x="7299" y="4576"/>
                    <a:pt x="7267" y="4576"/>
                  </a:cubicBezTo>
                  <a:cubicBezTo>
                    <a:pt x="7215" y="4576"/>
                    <a:pt x="7164" y="4598"/>
                    <a:pt x="7133" y="4629"/>
                  </a:cubicBezTo>
                  <a:cubicBezTo>
                    <a:pt x="7058" y="4730"/>
                    <a:pt x="6982" y="4831"/>
                    <a:pt x="6906" y="4932"/>
                  </a:cubicBezTo>
                  <a:lnTo>
                    <a:pt x="6705" y="4881"/>
                  </a:lnTo>
                  <a:cubicBezTo>
                    <a:pt x="6654" y="4680"/>
                    <a:pt x="6604" y="4478"/>
                    <a:pt x="6554" y="4276"/>
                  </a:cubicBezTo>
                  <a:cubicBezTo>
                    <a:pt x="6528" y="4226"/>
                    <a:pt x="6478" y="4175"/>
                    <a:pt x="6428" y="4175"/>
                  </a:cubicBezTo>
                  <a:cubicBezTo>
                    <a:pt x="6396" y="4171"/>
                    <a:pt x="6366" y="4168"/>
                    <a:pt x="6336" y="4168"/>
                  </a:cubicBezTo>
                  <a:cubicBezTo>
                    <a:pt x="6053" y="4168"/>
                    <a:pt x="5831" y="4376"/>
                    <a:pt x="5671" y="4604"/>
                  </a:cubicBezTo>
                  <a:cubicBezTo>
                    <a:pt x="5646" y="4654"/>
                    <a:pt x="5621" y="4705"/>
                    <a:pt x="5571" y="4755"/>
                  </a:cubicBezTo>
                  <a:cubicBezTo>
                    <a:pt x="5445" y="4755"/>
                    <a:pt x="5344" y="4780"/>
                    <a:pt x="5218" y="4780"/>
                  </a:cubicBezTo>
                  <a:cubicBezTo>
                    <a:pt x="5167" y="4629"/>
                    <a:pt x="5142" y="4503"/>
                    <a:pt x="5092" y="4352"/>
                  </a:cubicBezTo>
                  <a:cubicBezTo>
                    <a:pt x="5117" y="4301"/>
                    <a:pt x="5142" y="4251"/>
                    <a:pt x="5092" y="4201"/>
                  </a:cubicBezTo>
                  <a:cubicBezTo>
                    <a:pt x="4663" y="3344"/>
                    <a:pt x="4361" y="2411"/>
                    <a:pt x="4159" y="1479"/>
                  </a:cubicBezTo>
                  <a:lnTo>
                    <a:pt x="4159" y="1479"/>
                  </a:lnTo>
                  <a:cubicBezTo>
                    <a:pt x="4562" y="1756"/>
                    <a:pt x="4940" y="2083"/>
                    <a:pt x="5268" y="2462"/>
                  </a:cubicBezTo>
                  <a:cubicBezTo>
                    <a:pt x="5305" y="2499"/>
                    <a:pt x="5349" y="2515"/>
                    <a:pt x="5391" y="2515"/>
                  </a:cubicBezTo>
                  <a:cubicBezTo>
                    <a:pt x="5463" y="2515"/>
                    <a:pt x="5529" y="2466"/>
                    <a:pt x="5545" y="2386"/>
                  </a:cubicBezTo>
                  <a:cubicBezTo>
                    <a:pt x="5646" y="1806"/>
                    <a:pt x="5797" y="1227"/>
                    <a:pt x="6024" y="672"/>
                  </a:cubicBezTo>
                  <a:cubicBezTo>
                    <a:pt x="6201" y="1403"/>
                    <a:pt x="6377" y="2134"/>
                    <a:pt x="6554" y="2865"/>
                  </a:cubicBezTo>
                  <a:cubicBezTo>
                    <a:pt x="6568" y="2953"/>
                    <a:pt x="6651" y="3007"/>
                    <a:pt x="6728" y="3007"/>
                  </a:cubicBezTo>
                  <a:cubicBezTo>
                    <a:pt x="6783" y="3007"/>
                    <a:pt x="6835" y="2979"/>
                    <a:pt x="6856" y="2915"/>
                  </a:cubicBezTo>
                  <a:cubicBezTo>
                    <a:pt x="7133" y="2285"/>
                    <a:pt x="7385" y="1655"/>
                    <a:pt x="7663" y="1050"/>
                  </a:cubicBezTo>
                  <a:lnTo>
                    <a:pt x="7663" y="1050"/>
                  </a:lnTo>
                  <a:cubicBezTo>
                    <a:pt x="7663" y="1428"/>
                    <a:pt x="7637" y="1831"/>
                    <a:pt x="7612" y="2209"/>
                  </a:cubicBezTo>
                  <a:cubicBezTo>
                    <a:pt x="7562" y="2537"/>
                    <a:pt x="7537" y="2865"/>
                    <a:pt x="7486" y="3167"/>
                  </a:cubicBezTo>
                  <a:cubicBezTo>
                    <a:pt x="7461" y="3318"/>
                    <a:pt x="7436" y="3470"/>
                    <a:pt x="7411" y="3621"/>
                  </a:cubicBezTo>
                  <a:cubicBezTo>
                    <a:pt x="7385" y="3671"/>
                    <a:pt x="7385" y="3747"/>
                    <a:pt x="7360" y="3823"/>
                  </a:cubicBezTo>
                  <a:cubicBezTo>
                    <a:pt x="7360" y="3873"/>
                    <a:pt x="7335" y="3898"/>
                    <a:pt x="7310" y="3923"/>
                  </a:cubicBezTo>
                  <a:cubicBezTo>
                    <a:pt x="7292" y="3914"/>
                    <a:pt x="7272" y="3910"/>
                    <a:pt x="7251" y="3910"/>
                  </a:cubicBezTo>
                  <a:cubicBezTo>
                    <a:pt x="7153" y="3910"/>
                    <a:pt x="7041" y="4001"/>
                    <a:pt x="7083" y="4125"/>
                  </a:cubicBezTo>
                  <a:cubicBezTo>
                    <a:pt x="7132" y="4233"/>
                    <a:pt x="7208" y="4276"/>
                    <a:pt x="7289" y="4276"/>
                  </a:cubicBezTo>
                  <a:cubicBezTo>
                    <a:pt x="7415" y="4276"/>
                    <a:pt x="7551" y="4172"/>
                    <a:pt x="7612" y="4049"/>
                  </a:cubicBezTo>
                  <a:cubicBezTo>
                    <a:pt x="7713" y="3898"/>
                    <a:pt x="7713" y="3671"/>
                    <a:pt x="7763" y="3495"/>
                  </a:cubicBezTo>
                  <a:cubicBezTo>
                    <a:pt x="7789" y="3293"/>
                    <a:pt x="7839" y="3066"/>
                    <a:pt x="7864" y="2840"/>
                  </a:cubicBezTo>
                  <a:cubicBezTo>
                    <a:pt x="7965" y="1983"/>
                    <a:pt x="8015" y="1100"/>
                    <a:pt x="7965" y="218"/>
                  </a:cubicBezTo>
                  <a:cubicBezTo>
                    <a:pt x="7965" y="136"/>
                    <a:pt x="7891" y="92"/>
                    <a:pt x="7815" y="92"/>
                  </a:cubicBezTo>
                  <a:cubicBezTo>
                    <a:pt x="7751" y="92"/>
                    <a:pt x="7686" y="124"/>
                    <a:pt x="7663" y="193"/>
                  </a:cubicBezTo>
                  <a:cubicBezTo>
                    <a:pt x="7360" y="899"/>
                    <a:pt x="7058" y="1605"/>
                    <a:pt x="6755" y="2335"/>
                  </a:cubicBezTo>
                  <a:cubicBezTo>
                    <a:pt x="6579" y="1605"/>
                    <a:pt x="6402" y="874"/>
                    <a:pt x="6226" y="143"/>
                  </a:cubicBezTo>
                  <a:cubicBezTo>
                    <a:pt x="6197" y="55"/>
                    <a:pt x="6116" y="1"/>
                    <a:pt x="6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1201000" y="1567725"/>
              <a:ext cx="436075" cy="731325"/>
            </a:xfrm>
            <a:custGeom>
              <a:avLst/>
              <a:gdLst/>
              <a:ahLst/>
              <a:cxnLst/>
              <a:rect l="l" t="t" r="r" b="b"/>
              <a:pathLst>
                <a:path w="17443" h="29253" extrusionOk="0">
                  <a:moveTo>
                    <a:pt x="6965" y="1881"/>
                  </a:moveTo>
                  <a:cubicBezTo>
                    <a:pt x="7200" y="1881"/>
                    <a:pt x="7523" y="2103"/>
                    <a:pt x="7663" y="2190"/>
                  </a:cubicBezTo>
                  <a:cubicBezTo>
                    <a:pt x="7713" y="2241"/>
                    <a:pt x="7764" y="2291"/>
                    <a:pt x="7814" y="2341"/>
                  </a:cubicBezTo>
                  <a:cubicBezTo>
                    <a:pt x="7512" y="2442"/>
                    <a:pt x="7209" y="2568"/>
                    <a:pt x="6907" y="2720"/>
                  </a:cubicBezTo>
                  <a:cubicBezTo>
                    <a:pt x="6781" y="2518"/>
                    <a:pt x="6655" y="2241"/>
                    <a:pt x="6730" y="2039"/>
                  </a:cubicBezTo>
                  <a:cubicBezTo>
                    <a:pt x="6776" y="1924"/>
                    <a:pt x="6862" y="1881"/>
                    <a:pt x="6965" y="1881"/>
                  </a:cubicBezTo>
                  <a:close/>
                  <a:moveTo>
                    <a:pt x="9560" y="1527"/>
                  </a:moveTo>
                  <a:cubicBezTo>
                    <a:pt x="9807" y="1527"/>
                    <a:pt x="10124" y="1702"/>
                    <a:pt x="10259" y="1787"/>
                  </a:cubicBezTo>
                  <a:cubicBezTo>
                    <a:pt x="10586" y="1963"/>
                    <a:pt x="10889" y="2190"/>
                    <a:pt x="11116" y="2442"/>
                  </a:cubicBezTo>
                  <a:cubicBezTo>
                    <a:pt x="11242" y="2594"/>
                    <a:pt x="11368" y="2745"/>
                    <a:pt x="11469" y="2896"/>
                  </a:cubicBezTo>
                  <a:cubicBezTo>
                    <a:pt x="11443" y="2871"/>
                    <a:pt x="11443" y="2871"/>
                    <a:pt x="11443" y="2871"/>
                  </a:cubicBezTo>
                  <a:cubicBezTo>
                    <a:pt x="11040" y="2493"/>
                    <a:pt x="10536" y="2190"/>
                    <a:pt x="9982" y="2089"/>
                  </a:cubicBezTo>
                  <a:cubicBezTo>
                    <a:pt x="9834" y="2053"/>
                    <a:pt x="9673" y="2029"/>
                    <a:pt x="9508" y="2029"/>
                  </a:cubicBezTo>
                  <a:cubicBezTo>
                    <a:pt x="9448" y="2029"/>
                    <a:pt x="9387" y="2032"/>
                    <a:pt x="9326" y="2039"/>
                  </a:cubicBezTo>
                  <a:cubicBezTo>
                    <a:pt x="9276" y="1913"/>
                    <a:pt x="9225" y="1787"/>
                    <a:pt x="9276" y="1686"/>
                  </a:cubicBezTo>
                  <a:cubicBezTo>
                    <a:pt x="9334" y="1570"/>
                    <a:pt x="9439" y="1527"/>
                    <a:pt x="9560" y="1527"/>
                  </a:cubicBezTo>
                  <a:close/>
                  <a:moveTo>
                    <a:pt x="12477" y="3425"/>
                  </a:moveTo>
                  <a:lnTo>
                    <a:pt x="12628" y="3778"/>
                  </a:lnTo>
                  <a:cubicBezTo>
                    <a:pt x="12527" y="3753"/>
                    <a:pt x="12452" y="3728"/>
                    <a:pt x="12326" y="3728"/>
                  </a:cubicBezTo>
                  <a:cubicBezTo>
                    <a:pt x="12250" y="3728"/>
                    <a:pt x="12200" y="3778"/>
                    <a:pt x="12174" y="3854"/>
                  </a:cubicBezTo>
                  <a:cubicBezTo>
                    <a:pt x="12174" y="3854"/>
                    <a:pt x="12174" y="3829"/>
                    <a:pt x="12149" y="3829"/>
                  </a:cubicBezTo>
                  <a:cubicBezTo>
                    <a:pt x="12149" y="3728"/>
                    <a:pt x="12124" y="3627"/>
                    <a:pt x="12099" y="3551"/>
                  </a:cubicBezTo>
                  <a:cubicBezTo>
                    <a:pt x="12225" y="3501"/>
                    <a:pt x="12351" y="3450"/>
                    <a:pt x="12477" y="3425"/>
                  </a:cubicBezTo>
                  <a:close/>
                  <a:moveTo>
                    <a:pt x="5214" y="3545"/>
                  </a:moveTo>
                  <a:cubicBezTo>
                    <a:pt x="5239" y="3545"/>
                    <a:pt x="5265" y="3547"/>
                    <a:pt x="5294" y="3551"/>
                  </a:cubicBezTo>
                  <a:cubicBezTo>
                    <a:pt x="5369" y="3551"/>
                    <a:pt x="5420" y="3576"/>
                    <a:pt x="5470" y="3602"/>
                  </a:cubicBezTo>
                  <a:cubicBezTo>
                    <a:pt x="5319" y="3728"/>
                    <a:pt x="5168" y="3829"/>
                    <a:pt x="5042" y="3929"/>
                  </a:cubicBezTo>
                  <a:cubicBezTo>
                    <a:pt x="4991" y="3980"/>
                    <a:pt x="4966" y="4005"/>
                    <a:pt x="4915" y="4030"/>
                  </a:cubicBezTo>
                  <a:cubicBezTo>
                    <a:pt x="4892" y="3798"/>
                    <a:pt x="4933" y="3545"/>
                    <a:pt x="5214" y="3545"/>
                  </a:cubicBezTo>
                  <a:close/>
                  <a:moveTo>
                    <a:pt x="9604" y="2367"/>
                  </a:moveTo>
                  <a:lnTo>
                    <a:pt x="9604" y="2367"/>
                  </a:lnTo>
                  <a:cubicBezTo>
                    <a:pt x="9931" y="2392"/>
                    <a:pt x="10284" y="2467"/>
                    <a:pt x="10586" y="2644"/>
                  </a:cubicBezTo>
                  <a:cubicBezTo>
                    <a:pt x="11141" y="2946"/>
                    <a:pt x="11544" y="3400"/>
                    <a:pt x="11847" y="3929"/>
                  </a:cubicBezTo>
                  <a:cubicBezTo>
                    <a:pt x="11872" y="4055"/>
                    <a:pt x="11872" y="4156"/>
                    <a:pt x="11872" y="4282"/>
                  </a:cubicBezTo>
                  <a:cubicBezTo>
                    <a:pt x="11872" y="4358"/>
                    <a:pt x="11872" y="4433"/>
                    <a:pt x="11872" y="4509"/>
                  </a:cubicBezTo>
                  <a:cubicBezTo>
                    <a:pt x="11721" y="4383"/>
                    <a:pt x="11569" y="4282"/>
                    <a:pt x="11418" y="4156"/>
                  </a:cubicBezTo>
                  <a:cubicBezTo>
                    <a:pt x="11116" y="3904"/>
                    <a:pt x="10813" y="3652"/>
                    <a:pt x="10511" y="3375"/>
                  </a:cubicBezTo>
                  <a:cubicBezTo>
                    <a:pt x="10234" y="3098"/>
                    <a:pt x="9956" y="2795"/>
                    <a:pt x="9704" y="2493"/>
                  </a:cubicBezTo>
                  <a:cubicBezTo>
                    <a:pt x="9679" y="2467"/>
                    <a:pt x="9629" y="2417"/>
                    <a:pt x="9604" y="2367"/>
                  </a:cubicBezTo>
                  <a:close/>
                  <a:moveTo>
                    <a:pt x="8091" y="2594"/>
                  </a:moveTo>
                  <a:cubicBezTo>
                    <a:pt x="8192" y="2694"/>
                    <a:pt x="8268" y="2820"/>
                    <a:pt x="8368" y="2921"/>
                  </a:cubicBezTo>
                  <a:cubicBezTo>
                    <a:pt x="8721" y="3476"/>
                    <a:pt x="8923" y="4181"/>
                    <a:pt x="8696" y="4837"/>
                  </a:cubicBezTo>
                  <a:cubicBezTo>
                    <a:pt x="8696" y="4887"/>
                    <a:pt x="8671" y="4938"/>
                    <a:pt x="8646" y="4988"/>
                  </a:cubicBezTo>
                  <a:cubicBezTo>
                    <a:pt x="8268" y="4635"/>
                    <a:pt x="7915" y="4257"/>
                    <a:pt x="7612" y="3829"/>
                  </a:cubicBezTo>
                  <a:cubicBezTo>
                    <a:pt x="7411" y="3576"/>
                    <a:pt x="7234" y="3299"/>
                    <a:pt x="7083" y="3022"/>
                  </a:cubicBezTo>
                  <a:cubicBezTo>
                    <a:pt x="7159" y="2972"/>
                    <a:pt x="7259" y="2921"/>
                    <a:pt x="7360" y="2896"/>
                  </a:cubicBezTo>
                  <a:cubicBezTo>
                    <a:pt x="7587" y="2770"/>
                    <a:pt x="7839" y="2669"/>
                    <a:pt x="8091" y="2594"/>
                  </a:cubicBezTo>
                  <a:close/>
                  <a:moveTo>
                    <a:pt x="6781" y="3173"/>
                  </a:moveTo>
                  <a:cubicBezTo>
                    <a:pt x="6856" y="3299"/>
                    <a:pt x="6932" y="3400"/>
                    <a:pt x="6982" y="3476"/>
                  </a:cubicBezTo>
                  <a:cubicBezTo>
                    <a:pt x="7386" y="4156"/>
                    <a:pt x="7915" y="4761"/>
                    <a:pt x="8495" y="5290"/>
                  </a:cubicBezTo>
                  <a:cubicBezTo>
                    <a:pt x="8268" y="5643"/>
                    <a:pt x="7940" y="5946"/>
                    <a:pt x="7562" y="6097"/>
                  </a:cubicBezTo>
                  <a:cubicBezTo>
                    <a:pt x="7486" y="5215"/>
                    <a:pt x="7083" y="4358"/>
                    <a:pt x="6352" y="3778"/>
                  </a:cubicBezTo>
                  <a:cubicBezTo>
                    <a:pt x="6277" y="3703"/>
                    <a:pt x="6201" y="3627"/>
                    <a:pt x="6100" y="3576"/>
                  </a:cubicBezTo>
                  <a:cubicBezTo>
                    <a:pt x="6327" y="3425"/>
                    <a:pt x="6554" y="3299"/>
                    <a:pt x="6781" y="3173"/>
                  </a:cubicBezTo>
                  <a:close/>
                  <a:moveTo>
                    <a:pt x="5798" y="3778"/>
                  </a:moveTo>
                  <a:cubicBezTo>
                    <a:pt x="5949" y="3854"/>
                    <a:pt x="6100" y="3980"/>
                    <a:pt x="6201" y="4081"/>
                  </a:cubicBezTo>
                  <a:cubicBezTo>
                    <a:pt x="6856" y="4610"/>
                    <a:pt x="7184" y="5391"/>
                    <a:pt x="7234" y="6173"/>
                  </a:cubicBezTo>
                  <a:cubicBezTo>
                    <a:pt x="7180" y="6178"/>
                    <a:pt x="7125" y="6181"/>
                    <a:pt x="7071" y="6181"/>
                  </a:cubicBezTo>
                  <a:cubicBezTo>
                    <a:pt x="6648" y="6181"/>
                    <a:pt x="6233" y="6012"/>
                    <a:pt x="5898" y="5744"/>
                  </a:cubicBezTo>
                  <a:cubicBezTo>
                    <a:pt x="5470" y="5391"/>
                    <a:pt x="5193" y="4912"/>
                    <a:pt x="5016" y="4383"/>
                  </a:cubicBezTo>
                  <a:cubicBezTo>
                    <a:pt x="5268" y="4156"/>
                    <a:pt x="5546" y="3955"/>
                    <a:pt x="5798" y="3778"/>
                  </a:cubicBezTo>
                  <a:close/>
                  <a:moveTo>
                    <a:pt x="9175" y="2367"/>
                  </a:moveTo>
                  <a:cubicBezTo>
                    <a:pt x="9377" y="2669"/>
                    <a:pt x="9629" y="2921"/>
                    <a:pt x="9881" y="3173"/>
                  </a:cubicBezTo>
                  <a:cubicBezTo>
                    <a:pt x="10208" y="3526"/>
                    <a:pt x="10561" y="3854"/>
                    <a:pt x="10939" y="4181"/>
                  </a:cubicBezTo>
                  <a:cubicBezTo>
                    <a:pt x="11116" y="4333"/>
                    <a:pt x="11317" y="4484"/>
                    <a:pt x="11519" y="4635"/>
                  </a:cubicBezTo>
                  <a:cubicBezTo>
                    <a:pt x="11620" y="4711"/>
                    <a:pt x="11721" y="4811"/>
                    <a:pt x="11821" y="4862"/>
                  </a:cubicBezTo>
                  <a:cubicBezTo>
                    <a:pt x="11721" y="5316"/>
                    <a:pt x="11494" y="5769"/>
                    <a:pt x="11166" y="6047"/>
                  </a:cubicBezTo>
                  <a:cubicBezTo>
                    <a:pt x="11031" y="6182"/>
                    <a:pt x="10854" y="6277"/>
                    <a:pt x="10674" y="6277"/>
                  </a:cubicBezTo>
                  <a:cubicBezTo>
                    <a:pt x="10653" y="6277"/>
                    <a:pt x="10632" y="6276"/>
                    <a:pt x="10612" y="6273"/>
                  </a:cubicBezTo>
                  <a:cubicBezTo>
                    <a:pt x="10410" y="6273"/>
                    <a:pt x="10259" y="6173"/>
                    <a:pt x="10082" y="6072"/>
                  </a:cubicBezTo>
                  <a:cubicBezTo>
                    <a:pt x="9780" y="5870"/>
                    <a:pt x="9452" y="5668"/>
                    <a:pt x="9175" y="5442"/>
                  </a:cubicBezTo>
                  <a:cubicBezTo>
                    <a:pt x="9074" y="5366"/>
                    <a:pt x="8999" y="5290"/>
                    <a:pt x="8923" y="5215"/>
                  </a:cubicBezTo>
                  <a:cubicBezTo>
                    <a:pt x="8923" y="5190"/>
                    <a:pt x="8948" y="5164"/>
                    <a:pt x="8948" y="5114"/>
                  </a:cubicBezTo>
                  <a:cubicBezTo>
                    <a:pt x="9251" y="4383"/>
                    <a:pt x="9125" y="3551"/>
                    <a:pt x="8696" y="2871"/>
                  </a:cubicBezTo>
                  <a:cubicBezTo>
                    <a:pt x="8621" y="2745"/>
                    <a:pt x="8545" y="2619"/>
                    <a:pt x="8444" y="2493"/>
                  </a:cubicBezTo>
                  <a:cubicBezTo>
                    <a:pt x="8671" y="2442"/>
                    <a:pt x="8923" y="2392"/>
                    <a:pt x="9175" y="2367"/>
                  </a:cubicBezTo>
                  <a:close/>
                  <a:moveTo>
                    <a:pt x="9363" y="322"/>
                  </a:moveTo>
                  <a:cubicBezTo>
                    <a:pt x="9410" y="322"/>
                    <a:pt x="9456" y="323"/>
                    <a:pt x="9503" y="325"/>
                  </a:cubicBezTo>
                  <a:cubicBezTo>
                    <a:pt x="10007" y="350"/>
                    <a:pt x="10435" y="527"/>
                    <a:pt x="10788" y="880"/>
                  </a:cubicBezTo>
                  <a:cubicBezTo>
                    <a:pt x="11217" y="1308"/>
                    <a:pt x="11569" y="1837"/>
                    <a:pt x="11897" y="2341"/>
                  </a:cubicBezTo>
                  <a:cubicBezTo>
                    <a:pt x="12048" y="2594"/>
                    <a:pt x="12200" y="2871"/>
                    <a:pt x="12351" y="3123"/>
                  </a:cubicBezTo>
                  <a:cubicBezTo>
                    <a:pt x="12225" y="3148"/>
                    <a:pt x="12099" y="3198"/>
                    <a:pt x="11998" y="3224"/>
                  </a:cubicBezTo>
                  <a:cubicBezTo>
                    <a:pt x="11847" y="2871"/>
                    <a:pt x="11645" y="2543"/>
                    <a:pt x="11368" y="2241"/>
                  </a:cubicBezTo>
                  <a:cubicBezTo>
                    <a:pt x="11091" y="1938"/>
                    <a:pt x="10763" y="1661"/>
                    <a:pt x="10385" y="1485"/>
                  </a:cubicBezTo>
                  <a:cubicBezTo>
                    <a:pt x="10147" y="1356"/>
                    <a:pt x="9842" y="1215"/>
                    <a:pt x="9548" y="1215"/>
                  </a:cubicBezTo>
                  <a:cubicBezTo>
                    <a:pt x="9438" y="1215"/>
                    <a:pt x="9329" y="1235"/>
                    <a:pt x="9225" y="1283"/>
                  </a:cubicBezTo>
                  <a:cubicBezTo>
                    <a:pt x="8923" y="1434"/>
                    <a:pt x="8898" y="1762"/>
                    <a:pt x="8999" y="2039"/>
                  </a:cubicBezTo>
                  <a:cubicBezTo>
                    <a:pt x="8747" y="2064"/>
                    <a:pt x="8495" y="2115"/>
                    <a:pt x="8268" y="2190"/>
                  </a:cubicBezTo>
                  <a:cubicBezTo>
                    <a:pt x="8242" y="2190"/>
                    <a:pt x="8192" y="2215"/>
                    <a:pt x="8167" y="2215"/>
                  </a:cubicBezTo>
                  <a:cubicBezTo>
                    <a:pt x="8066" y="2115"/>
                    <a:pt x="7965" y="2014"/>
                    <a:pt x="7864" y="1938"/>
                  </a:cubicBezTo>
                  <a:cubicBezTo>
                    <a:pt x="7613" y="1749"/>
                    <a:pt x="7291" y="1561"/>
                    <a:pt x="6973" y="1561"/>
                  </a:cubicBezTo>
                  <a:cubicBezTo>
                    <a:pt x="6908" y="1561"/>
                    <a:pt x="6844" y="1568"/>
                    <a:pt x="6781" y="1585"/>
                  </a:cubicBezTo>
                  <a:cubicBezTo>
                    <a:pt x="6176" y="1762"/>
                    <a:pt x="6352" y="2367"/>
                    <a:pt x="6604" y="2871"/>
                  </a:cubicBezTo>
                  <a:cubicBezTo>
                    <a:pt x="6327" y="3022"/>
                    <a:pt x="6050" y="3198"/>
                    <a:pt x="5772" y="3375"/>
                  </a:cubicBezTo>
                  <a:cubicBezTo>
                    <a:pt x="5596" y="3299"/>
                    <a:pt x="5394" y="3224"/>
                    <a:pt x="5193" y="3224"/>
                  </a:cubicBezTo>
                  <a:cubicBezTo>
                    <a:pt x="5178" y="3223"/>
                    <a:pt x="5163" y="3222"/>
                    <a:pt x="5149" y="3222"/>
                  </a:cubicBezTo>
                  <a:cubicBezTo>
                    <a:pt x="4797" y="3222"/>
                    <a:pt x="4588" y="3515"/>
                    <a:pt x="4588" y="3854"/>
                  </a:cubicBezTo>
                  <a:cubicBezTo>
                    <a:pt x="4563" y="4005"/>
                    <a:pt x="4588" y="4131"/>
                    <a:pt x="4638" y="4282"/>
                  </a:cubicBezTo>
                  <a:cubicBezTo>
                    <a:pt x="3857" y="4963"/>
                    <a:pt x="3202" y="5769"/>
                    <a:pt x="2647" y="6651"/>
                  </a:cubicBezTo>
                  <a:cubicBezTo>
                    <a:pt x="2634" y="6639"/>
                    <a:pt x="2616" y="6633"/>
                    <a:pt x="2594" y="6633"/>
                  </a:cubicBezTo>
                  <a:cubicBezTo>
                    <a:pt x="2571" y="6633"/>
                    <a:pt x="2546" y="6639"/>
                    <a:pt x="2521" y="6651"/>
                  </a:cubicBezTo>
                  <a:cubicBezTo>
                    <a:pt x="2521" y="6651"/>
                    <a:pt x="2496" y="6626"/>
                    <a:pt x="2496" y="6626"/>
                  </a:cubicBezTo>
                  <a:cubicBezTo>
                    <a:pt x="2496" y="6601"/>
                    <a:pt x="2496" y="6576"/>
                    <a:pt x="2496" y="6551"/>
                  </a:cubicBezTo>
                  <a:cubicBezTo>
                    <a:pt x="2118" y="5668"/>
                    <a:pt x="2219" y="4685"/>
                    <a:pt x="2597" y="3854"/>
                  </a:cubicBezTo>
                  <a:lnTo>
                    <a:pt x="2622" y="3854"/>
                  </a:lnTo>
                  <a:cubicBezTo>
                    <a:pt x="3050" y="2921"/>
                    <a:pt x="3882" y="2215"/>
                    <a:pt x="4789" y="1686"/>
                  </a:cubicBezTo>
                  <a:cubicBezTo>
                    <a:pt x="5747" y="1132"/>
                    <a:pt x="6831" y="754"/>
                    <a:pt x="7915" y="527"/>
                  </a:cubicBezTo>
                  <a:cubicBezTo>
                    <a:pt x="8375" y="435"/>
                    <a:pt x="8876" y="322"/>
                    <a:pt x="9363" y="322"/>
                  </a:cubicBezTo>
                  <a:close/>
                  <a:moveTo>
                    <a:pt x="12830" y="3400"/>
                  </a:moveTo>
                  <a:cubicBezTo>
                    <a:pt x="13888" y="3400"/>
                    <a:pt x="14871" y="4131"/>
                    <a:pt x="15325" y="5064"/>
                  </a:cubicBezTo>
                  <a:cubicBezTo>
                    <a:pt x="15653" y="5769"/>
                    <a:pt x="15753" y="6551"/>
                    <a:pt x="15678" y="7307"/>
                  </a:cubicBezTo>
                  <a:cubicBezTo>
                    <a:pt x="15678" y="7382"/>
                    <a:pt x="15653" y="7458"/>
                    <a:pt x="15653" y="7534"/>
                  </a:cubicBezTo>
                  <a:cubicBezTo>
                    <a:pt x="15627" y="7307"/>
                    <a:pt x="15552" y="7080"/>
                    <a:pt x="15476" y="6878"/>
                  </a:cubicBezTo>
                  <a:cubicBezTo>
                    <a:pt x="15401" y="6576"/>
                    <a:pt x="15199" y="6223"/>
                    <a:pt x="14922" y="5971"/>
                  </a:cubicBezTo>
                  <a:cubicBezTo>
                    <a:pt x="14821" y="5719"/>
                    <a:pt x="14644" y="5517"/>
                    <a:pt x="14367" y="5416"/>
                  </a:cubicBezTo>
                  <a:cubicBezTo>
                    <a:pt x="14348" y="5410"/>
                    <a:pt x="14329" y="5407"/>
                    <a:pt x="14311" y="5407"/>
                  </a:cubicBezTo>
                  <a:cubicBezTo>
                    <a:pt x="14255" y="5407"/>
                    <a:pt x="14203" y="5435"/>
                    <a:pt x="14166" y="5492"/>
                  </a:cubicBezTo>
                  <a:cubicBezTo>
                    <a:pt x="14058" y="5452"/>
                    <a:pt x="13942" y="5426"/>
                    <a:pt x="13828" y="5426"/>
                  </a:cubicBezTo>
                  <a:cubicBezTo>
                    <a:pt x="13728" y="5426"/>
                    <a:pt x="13629" y="5445"/>
                    <a:pt x="13535" y="5492"/>
                  </a:cubicBezTo>
                  <a:cubicBezTo>
                    <a:pt x="13208" y="5643"/>
                    <a:pt x="12981" y="5895"/>
                    <a:pt x="12855" y="6223"/>
                  </a:cubicBezTo>
                  <a:cubicBezTo>
                    <a:pt x="12804" y="5719"/>
                    <a:pt x="12704" y="5215"/>
                    <a:pt x="12552" y="4736"/>
                  </a:cubicBezTo>
                  <a:cubicBezTo>
                    <a:pt x="12552" y="4711"/>
                    <a:pt x="12552" y="4660"/>
                    <a:pt x="12527" y="4610"/>
                  </a:cubicBezTo>
                  <a:cubicBezTo>
                    <a:pt x="12527" y="4585"/>
                    <a:pt x="12502" y="4559"/>
                    <a:pt x="12477" y="4534"/>
                  </a:cubicBezTo>
                  <a:cubicBezTo>
                    <a:pt x="12426" y="4383"/>
                    <a:pt x="12351" y="4207"/>
                    <a:pt x="12275" y="4055"/>
                  </a:cubicBezTo>
                  <a:lnTo>
                    <a:pt x="12300" y="4055"/>
                  </a:lnTo>
                  <a:cubicBezTo>
                    <a:pt x="12502" y="4055"/>
                    <a:pt x="12678" y="4081"/>
                    <a:pt x="12855" y="4181"/>
                  </a:cubicBezTo>
                  <a:cubicBezTo>
                    <a:pt x="12884" y="4199"/>
                    <a:pt x="12915" y="4207"/>
                    <a:pt x="12946" y="4207"/>
                  </a:cubicBezTo>
                  <a:cubicBezTo>
                    <a:pt x="13049" y="4207"/>
                    <a:pt x="13140" y="4116"/>
                    <a:pt x="13082" y="3980"/>
                  </a:cubicBezTo>
                  <a:cubicBezTo>
                    <a:pt x="13006" y="3778"/>
                    <a:pt x="12930" y="3602"/>
                    <a:pt x="12830" y="3400"/>
                  </a:cubicBezTo>
                  <a:close/>
                  <a:moveTo>
                    <a:pt x="15174" y="7029"/>
                  </a:moveTo>
                  <a:cubicBezTo>
                    <a:pt x="15199" y="7130"/>
                    <a:pt x="15224" y="7206"/>
                    <a:pt x="15249" y="7307"/>
                  </a:cubicBezTo>
                  <a:cubicBezTo>
                    <a:pt x="15274" y="7408"/>
                    <a:pt x="15300" y="7508"/>
                    <a:pt x="15325" y="7634"/>
                  </a:cubicBezTo>
                  <a:cubicBezTo>
                    <a:pt x="15325" y="7685"/>
                    <a:pt x="15350" y="7735"/>
                    <a:pt x="15350" y="7786"/>
                  </a:cubicBezTo>
                  <a:cubicBezTo>
                    <a:pt x="15350" y="7832"/>
                    <a:pt x="15307" y="7879"/>
                    <a:pt x="15341" y="7906"/>
                  </a:cubicBezTo>
                  <a:lnTo>
                    <a:pt x="15341" y="7906"/>
                  </a:lnTo>
                  <a:cubicBezTo>
                    <a:pt x="15322" y="7895"/>
                    <a:pt x="15305" y="7891"/>
                    <a:pt x="15290" y="7891"/>
                  </a:cubicBezTo>
                  <a:cubicBezTo>
                    <a:pt x="15245" y="7891"/>
                    <a:pt x="15209" y="7926"/>
                    <a:pt x="15174" y="7962"/>
                  </a:cubicBezTo>
                  <a:cubicBezTo>
                    <a:pt x="15224" y="7660"/>
                    <a:pt x="15199" y="7332"/>
                    <a:pt x="15174" y="7029"/>
                  </a:cubicBezTo>
                  <a:close/>
                  <a:moveTo>
                    <a:pt x="2471" y="7660"/>
                  </a:moveTo>
                  <a:cubicBezTo>
                    <a:pt x="2496" y="7811"/>
                    <a:pt x="2521" y="7962"/>
                    <a:pt x="2546" y="8113"/>
                  </a:cubicBezTo>
                  <a:lnTo>
                    <a:pt x="2420" y="8113"/>
                  </a:lnTo>
                  <a:cubicBezTo>
                    <a:pt x="2395" y="8012"/>
                    <a:pt x="2370" y="7912"/>
                    <a:pt x="2345" y="7811"/>
                  </a:cubicBezTo>
                  <a:cubicBezTo>
                    <a:pt x="2345" y="7786"/>
                    <a:pt x="2319" y="7760"/>
                    <a:pt x="2269" y="7735"/>
                  </a:cubicBezTo>
                  <a:lnTo>
                    <a:pt x="2269" y="7735"/>
                  </a:lnTo>
                  <a:cubicBezTo>
                    <a:pt x="2288" y="7742"/>
                    <a:pt x="2308" y="7745"/>
                    <a:pt x="2329" y="7745"/>
                  </a:cubicBezTo>
                  <a:cubicBezTo>
                    <a:pt x="2390" y="7745"/>
                    <a:pt x="2452" y="7716"/>
                    <a:pt x="2471" y="7660"/>
                  </a:cubicBezTo>
                  <a:close/>
                  <a:moveTo>
                    <a:pt x="14493" y="6324"/>
                  </a:moveTo>
                  <a:lnTo>
                    <a:pt x="14493" y="6324"/>
                  </a:lnTo>
                  <a:cubicBezTo>
                    <a:pt x="14569" y="6500"/>
                    <a:pt x="14594" y="6677"/>
                    <a:pt x="14644" y="6853"/>
                  </a:cubicBezTo>
                  <a:cubicBezTo>
                    <a:pt x="14695" y="7307"/>
                    <a:pt x="14770" y="7886"/>
                    <a:pt x="14594" y="8340"/>
                  </a:cubicBezTo>
                  <a:cubicBezTo>
                    <a:pt x="14594" y="8088"/>
                    <a:pt x="14594" y="7861"/>
                    <a:pt x="14569" y="7634"/>
                  </a:cubicBezTo>
                  <a:cubicBezTo>
                    <a:pt x="14544" y="7181"/>
                    <a:pt x="14518" y="6752"/>
                    <a:pt x="14493" y="6324"/>
                  </a:cubicBezTo>
                  <a:close/>
                  <a:moveTo>
                    <a:pt x="14166" y="6147"/>
                  </a:moveTo>
                  <a:cubicBezTo>
                    <a:pt x="14166" y="6425"/>
                    <a:pt x="14191" y="6702"/>
                    <a:pt x="14216" y="6979"/>
                  </a:cubicBezTo>
                  <a:cubicBezTo>
                    <a:pt x="14241" y="7433"/>
                    <a:pt x="14292" y="7886"/>
                    <a:pt x="14266" y="8315"/>
                  </a:cubicBezTo>
                  <a:cubicBezTo>
                    <a:pt x="14241" y="8416"/>
                    <a:pt x="14216" y="8542"/>
                    <a:pt x="14191" y="8668"/>
                  </a:cubicBezTo>
                  <a:cubicBezTo>
                    <a:pt x="13586" y="8063"/>
                    <a:pt x="13813" y="7004"/>
                    <a:pt x="14090" y="6273"/>
                  </a:cubicBezTo>
                  <a:cubicBezTo>
                    <a:pt x="14115" y="6223"/>
                    <a:pt x="14140" y="6173"/>
                    <a:pt x="14166" y="6147"/>
                  </a:cubicBezTo>
                  <a:close/>
                  <a:moveTo>
                    <a:pt x="4739" y="4635"/>
                  </a:moveTo>
                  <a:cubicBezTo>
                    <a:pt x="4789" y="4711"/>
                    <a:pt x="4815" y="4811"/>
                    <a:pt x="4865" y="4887"/>
                  </a:cubicBezTo>
                  <a:cubicBezTo>
                    <a:pt x="5016" y="5215"/>
                    <a:pt x="5218" y="5542"/>
                    <a:pt x="5470" y="5794"/>
                  </a:cubicBezTo>
                  <a:cubicBezTo>
                    <a:pt x="5877" y="6224"/>
                    <a:pt x="6446" y="6512"/>
                    <a:pt x="7032" y="6512"/>
                  </a:cubicBezTo>
                  <a:cubicBezTo>
                    <a:pt x="7100" y="6512"/>
                    <a:pt x="7167" y="6508"/>
                    <a:pt x="7234" y="6500"/>
                  </a:cubicBezTo>
                  <a:lnTo>
                    <a:pt x="7234" y="6500"/>
                  </a:lnTo>
                  <a:cubicBezTo>
                    <a:pt x="7184" y="6929"/>
                    <a:pt x="7058" y="7382"/>
                    <a:pt x="6831" y="7760"/>
                  </a:cubicBezTo>
                  <a:cubicBezTo>
                    <a:pt x="6518" y="8342"/>
                    <a:pt x="5986" y="8844"/>
                    <a:pt x="5325" y="8844"/>
                  </a:cubicBezTo>
                  <a:cubicBezTo>
                    <a:pt x="5241" y="8844"/>
                    <a:pt x="5155" y="8836"/>
                    <a:pt x="5067" y="8819"/>
                  </a:cubicBezTo>
                  <a:cubicBezTo>
                    <a:pt x="4462" y="8718"/>
                    <a:pt x="3907" y="8391"/>
                    <a:pt x="3454" y="7962"/>
                  </a:cubicBezTo>
                  <a:cubicBezTo>
                    <a:pt x="3176" y="7710"/>
                    <a:pt x="2950" y="7433"/>
                    <a:pt x="2773" y="7105"/>
                  </a:cubicBezTo>
                  <a:cubicBezTo>
                    <a:pt x="3277" y="6198"/>
                    <a:pt x="3958" y="5341"/>
                    <a:pt x="4739" y="4635"/>
                  </a:cubicBezTo>
                  <a:close/>
                  <a:moveTo>
                    <a:pt x="13864" y="5760"/>
                  </a:moveTo>
                  <a:cubicBezTo>
                    <a:pt x="13925" y="5760"/>
                    <a:pt x="13985" y="5771"/>
                    <a:pt x="14039" y="5794"/>
                  </a:cubicBezTo>
                  <a:cubicBezTo>
                    <a:pt x="13863" y="5920"/>
                    <a:pt x="13762" y="6147"/>
                    <a:pt x="13712" y="6374"/>
                  </a:cubicBezTo>
                  <a:cubicBezTo>
                    <a:pt x="13611" y="6702"/>
                    <a:pt x="13510" y="7029"/>
                    <a:pt x="13485" y="7357"/>
                  </a:cubicBezTo>
                  <a:cubicBezTo>
                    <a:pt x="13435" y="7937"/>
                    <a:pt x="13586" y="8567"/>
                    <a:pt x="14014" y="8970"/>
                  </a:cubicBezTo>
                  <a:cubicBezTo>
                    <a:pt x="13913" y="9046"/>
                    <a:pt x="13813" y="9121"/>
                    <a:pt x="13661" y="9121"/>
                  </a:cubicBezTo>
                  <a:cubicBezTo>
                    <a:pt x="13653" y="9122"/>
                    <a:pt x="13645" y="9122"/>
                    <a:pt x="13637" y="9122"/>
                  </a:cubicBezTo>
                  <a:cubicBezTo>
                    <a:pt x="13228" y="9122"/>
                    <a:pt x="13105" y="8511"/>
                    <a:pt x="13031" y="8214"/>
                  </a:cubicBezTo>
                  <a:cubicBezTo>
                    <a:pt x="12905" y="7508"/>
                    <a:pt x="12855" y="6450"/>
                    <a:pt x="13460" y="5920"/>
                  </a:cubicBezTo>
                  <a:cubicBezTo>
                    <a:pt x="13582" y="5816"/>
                    <a:pt x="13727" y="5760"/>
                    <a:pt x="13864" y="5760"/>
                  </a:cubicBezTo>
                  <a:close/>
                  <a:moveTo>
                    <a:pt x="12905" y="8920"/>
                  </a:moveTo>
                  <a:cubicBezTo>
                    <a:pt x="12981" y="9046"/>
                    <a:pt x="13082" y="9197"/>
                    <a:pt x="13183" y="9298"/>
                  </a:cubicBezTo>
                  <a:cubicBezTo>
                    <a:pt x="13321" y="9406"/>
                    <a:pt x="13474" y="9453"/>
                    <a:pt x="13627" y="9453"/>
                  </a:cubicBezTo>
                  <a:cubicBezTo>
                    <a:pt x="13864" y="9453"/>
                    <a:pt x="14098" y="9341"/>
                    <a:pt x="14266" y="9172"/>
                  </a:cubicBezTo>
                  <a:cubicBezTo>
                    <a:pt x="14292" y="9147"/>
                    <a:pt x="14292" y="9147"/>
                    <a:pt x="14292" y="9121"/>
                  </a:cubicBezTo>
                  <a:cubicBezTo>
                    <a:pt x="14317" y="9121"/>
                    <a:pt x="14342" y="9121"/>
                    <a:pt x="14367" y="9096"/>
                  </a:cubicBezTo>
                  <a:lnTo>
                    <a:pt x="14367" y="9096"/>
                  </a:lnTo>
                  <a:cubicBezTo>
                    <a:pt x="14064" y="9460"/>
                    <a:pt x="13647" y="9727"/>
                    <a:pt x="13181" y="9727"/>
                  </a:cubicBezTo>
                  <a:cubicBezTo>
                    <a:pt x="13067" y="9727"/>
                    <a:pt x="12949" y="9711"/>
                    <a:pt x="12830" y="9676"/>
                  </a:cubicBezTo>
                  <a:cubicBezTo>
                    <a:pt x="12880" y="9424"/>
                    <a:pt x="12905" y="9172"/>
                    <a:pt x="12905" y="8920"/>
                  </a:cubicBezTo>
                  <a:close/>
                  <a:moveTo>
                    <a:pt x="15148" y="8113"/>
                  </a:moveTo>
                  <a:cubicBezTo>
                    <a:pt x="15174" y="8164"/>
                    <a:pt x="15199" y="8189"/>
                    <a:pt x="15224" y="8214"/>
                  </a:cubicBezTo>
                  <a:cubicBezTo>
                    <a:pt x="15277" y="8240"/>
                    <a:pt x="15323" y="8252"/>
                    <a:pt x="15365" y="8252"/>
                  </a:cubicBezTo>
                  <a:cubicBezTo>
                    <a:pt x="15443" y="8252"/>
                    <a:pt x="15502" y="8213"/>
                    <a:pt x="15552" y="8164"/>
                  </a:cubicBezTo>
                  <a:lnTo>
                    <a:pt x="15552" y="8164"/>
                  </a:lnTo>
                  <a:cubicBezTo>
                    <a:pt x="15451" y="8617"/>
                    <a:pt x="15274" y="9071"/>
                    <a:pt x="14997" y="9449"/>
                  </a:cubicBezTo>
                  <a:cubicBezTo>
                    <a:pt x="14745" y="9752"/>
                    <a:pt x="14367" y="10029"/>
                    <a:pt x="13964" y="10054"/>
                  </a:cubicBezTo>
                  <a:cubicBezTo>
                    <a:pt x="13920" y="10061"/>
                    <a:pt x="13875" y="10064"/>
                    <a:pt x="13831" y="10064"/>
                  </a:cubicBezTo>
                  <a:cubicBezTo>
                    <a:pt x="13724" y="10064"/>
                    <a:pt x="13617" y="10047"/>
                    <a:pt x="13510" y="10029"/>
                  </a:cubicBezTo>
                  <a:cubicBezTo>
                    <a:pt x="14241" y="9878"/>
                    <a:pt x="14871" y="9222"/>
                    <a:pt x="15073" y="8491"/>
                  </a:cubicBezTo>
                  <a:cubicBezTo>
                    <a:pt x="15123" y="8391"/>
                    <a:pt x="15148" y="8239"/>
                    <a:pt x="15148" y="8113"/>
                  </a:cubicBezTo>
                  <a:close/>
                  <a:moveTo>
                    <a:pt x="2219" y="8491"/>
                  </a:moveTo>
                  <a:cubicBezTo>
                    <a:pt x="2471" y="9550"/>
                    <a:pt x="2521" y="10659"/>
                    <a:pt x="2370" y="11743"/>
                  </a:cubicBezTo>
                  <a:cubicBezTo>
                    <a:pt x="1841" y="10936"/>
                    <a:pt x="1664" y="9928"/>
                    <a:pt x="1941" y="8995"/>
                  </a:cubicBezTo>
                  <a:cubicBezTo>
                    <a:pt x="1992" y="8869"/>
                    <a:pt x="2067" y="8617"/>
                    <a:pt x="2219" y="8491"/>
                  </a:cubicBezTo>
                  <a:close/>
                  <a:moveTo>
                    <a:pt x="12275" y="4988"/>
                  </a:moveTo>
                  <a:cubicBezTo>
                    <a:pt x="12326" y="5139"/>
                    <a:pt x="12376" y="5316"/>
                    <a:pt x="12401" y="5467"/>
                  </a:cubicBezTo>
                  <a:cubicBezTo>
                    <a:pt x="12628" y="6651"/>
                    <a:pt x="12653" y="7912"/>
                    <a:pt x="12552" y="9096"/>
                  </a:cubicBezTo>
                  <a:cubicBezTo>
                    <a:pt x="12477" y="10205"/>
                    <a:pt x="12225" y="11365"/>
                    <a:pt x="11620" y="12348"/>
                  </a:cubicBezTo>
                  <a:cubicBezTo>
                    <a:pt x="11065" y="13230"/>
                    <a:pt x="10208" y="13961"/>
                    <a:pt x="9200" y="14263"/>
                  </a:cubicBezTo>
                  <a:cubicBezTo>
                    <a:pt x="8880" y="14372"/>
                    <a:pt x="8555" y="14424"/>
                    <a:pt x="8234" y="14424"/>
                  </a:cubicBezTo>
                  <a:cubicBezTo>
                    <a:pt x="7517" y="14424"/>
                    <a:pt x="6818" y="14169"/>
                    <a:pt x="6226" y="13734"/>
                  </a:cubicBezTo>
                  <a:cubicBezTo>
                    <a:pt x="5344" y="13079"/>
                    <a:pt x="4663" y="12146"/>
                    <a:pt x="4109" y="11213"/>
                  </a:cubicBezTo>
                  <a:cubicBezTo>
                    <a:pt x="4033" y="11062"/>
                    <a:pt x="3933" y="10886"/>
                    <a:pt x="3857" y="10735"/>
                  </a:cubicBezTo>
                  <a:cubicBezTo>
                    <a:pt x="3756" y="10054"/>
                    <a:pt x="3554" y="9374"/>
                    <a:pt x="3176" y="8794"/>
                  </a:cubicBezTo>
                  <a:cubicBezTo>
                    <a:pt x="3126" y="8668"/>
                    <a:pt x="3050" y="8542"/>
                    <a:pt x="2950" y="8441"/>
                  </a:cubicBezTo>
                  <a:cubicBezTo>
                    <a:pt x="2899" y="8214"/>
                    <a:pt x="2849" y="7987"/>
                    <a:pt x="2824" y="7735"/>
                  </a:cubicBezTo>
                  <a:lnTo>
                    <a:pt x="2824" y="7735"/>
                  </a:lnTo>
                  <a:cubicBezTo>
                    <a:pt x="2849" y="7786"/>
                    <a:pt x="2899" y="7836"/>
                    <a:pt x="2924" y="7886"/>
                  </a:cubicBezTo>
                  <a:cubicBezTo>
                    <a:pt x="3428" y="8441"/>
                    <a:pt x="4059" y="8895"/>
                    <a:pt x="4789" y="9096"/>
                  </a:cubicBezTo>
                  <a:cubicBezTo>
                    <a:pt x="4979" y="9152"/>
                    <a:pt x="5168" y="9183"/>
                    <a:pt x="5355" y="9183"/>
                  </a:cubicBezTo>
                  <a:cubicBezTo>
                    <a:pt x="5591" y="9183"/>
                    <a:pt x="5824" y="9133"/>
                    <a:pt x="6050" y="9021"/>
                  </a:cubicBezTo>
                  <a:cubicBezTo>
                    <a:pt x="6428" y="8819"/>
                    <a:pt x="6755" y="8491"/>
                    <a:pt x="7007" y="8138"/>
                  </a:cubicBezTo>
                  <a:cubicBezTo>
                    <a:pt x="7360" y="7609"/>
                    <a:pt x="7537" y="7029"/>
                    <a:pt x="7562" y="6425"/>
                  </a:cubicBezTo>
                  <a:cubicBezTo>
                    <a:pt x="8041" y="6273"/>
                    <a:pt x="8469" y="5946"/>
                    <a:pt x="8747" y="5517"/>
                  </a:cubicBezTo>
                  <a:cubicBezTo>
                    <a:pt x="8772" y="5517"/>
                    <a:pt x="8797" y="5542"/>
                    <a:pt x="8797" y="5568"/>
                  </a:cubicBezTo>
                  <a:cubicBezTo>
                    <a:pt x="9175" y="5845"/>
                    <a:pt x="9553" y="6122"/>
                    <a:pt x="9956" y="6349"/>
                  </a:cubicBezTo>
                  <a:cubicBezTo>
                    <a:pt x="10186" y="6496"/>
                    <a:pt x="10426" y="6601"/>
                    <a:pt x="10676" y="6601"/>
                  </a:cubicBezTo>
                  <a:cubicBezTo>
                    <a:pt x="10811" y="6601"/>
                    <a:pt x="10949" y="6571"/>
                    <a:pt x="11091" y="6500"/>
                  </a:cubicBezTo>
                  <a:cubicBezTo>
                    <a:pt x="11645" y="6198"/>
                    <a:pt x="11973" y="5593"/>
                    <a:pt x="12124" y="4988"/>
                  </a:cubicBezTo>
                  <a:close/>
                  <a:moveTo>
                    <a:pt x="9389" y="0"/>
                  </a:moveTo>
                  <a:cubicBezTo>
                    <a:pt x="9038" y="0"/>
                    <a:pt x="8679" y="56"/>
                    <a:pt x="8343" y="123"/>
                  </a:cubicBezTo>
                  <a:cubicBezTo>
                    <a:pt x="7133" y="325"/>
                    <a:pt x="5924" y="703"/>
                    <a:pt x="4840" y="1283"/>
                  </a:cubicBezTo>
                  <a:cubicBezTo>
                    <a:pt x="3882" y="1812"/>
                    <a:pt x="3000" y="2493"/>
                    <a:pt x="2445" y="3450"/>
                  </a:cubicBezTo>
                  <a:cubicBezTo>
                    <a:pt x="2395" y="3551"/>
                    <a:pt x="2345" y="3677"/>
                    <a:pt x="2294" y="3778"/>
                  </a:cubicBezTo>
                  <a:cubicBezTo>
                    <a:pt x="2261" y="3745"/>
                    <a:pt x="2214" y="3727"/>
                    <a:pt x="2167" y="3727"/>
                  </a:cubicBezTo>
                  <a:cubicBezTo>
                    <a:pt x="2106" y="3727"/>
                    <a:pt x="2045" y="3758"/>
                    <a:pt x="2017" y="3829"/>
                  </a:cubicBezTo>
                  <a:cubicBezTo>
                    <a:pt x="1740" y="4711"/>
                    <a:pt x="1790" y="5668"/>
                    <a:pt x="2118" y="6551"/>
                  </a:cubicBezTo>
                  <a:cubicBezTo>
                    <a:pt x="2101" y="6550"/>
                    <a:pt x="2084" y="6550"/>
                    <a:pt x="2068" y="6550"/>
                  </a:cubicBezTo>
                  <a:cubicBezTo>
                    <a:pt x="1358" y="6550"/>
                    <a:pt x="749" y="7070"/>
                    <a:pt x="429" y="7710"/>
                  </a:cubicBezTo>
                  <a:cubicBezTo>
                    <a:pt x="76" y="8466"/>
                    <a:pt x="1" y="9374"/>
                    <a:pt x="51" y="10205"/>
                  </a:cubicBezTo>
                  <a:cubicBezTo>
                    <a:pt x="101" y="11087"/>
                    <a:pt x="353" y="11970"/>
                    <a:pt x="757" y="12751"/>
                  </a:cubicBezTo>
                  <a:cubicBezTo>
                    <a:pt x="1110" y="13431"/>
                    <a:pt x="1639" y="14188"/>
                    <a:pt x="2471" y="14314"/>
                  </a:cubicBezTo>
                  <a:cubicBezTo>
                    <a:pt x="2564" y="14330"/>
                    <a:pt x="2658" y="14338"/>
                    <a:pt x="2751" y="14338"/>
                  </a:cubicBezTo>
                  <a:cubicBezTo>
                    <a:pt x="3507" y="14338"/>
                    <a:pt x="4223" y="13822"/>
                    <a:pt x="4739" y="13305"/>
                  </a:cubicBezTo>
                  <a:cubicBezTo>
                    <a:pt x="4857" y="13187"/>
                    <a:pt x="4760" y="13007"/>
                    <a:pt x="4639" y="13007"/>
                  </a:cubicBezTo>
                  <a:cubicBezTo>
                    <a:pt x="4605" y="13007"/>
                    <a:pt x="4570" y="13021"/>
                    <a:pt x="4537" y="13053"/>
                  </a:cubicBezTo>
                  <a:cubicBezTo>
                    <a:pt x="4084" y="13507"/>
                    <a:pt x="3479" y="13961"/>
                    <a:pt x="2824" y="14011"/>
                  </a:cubicBezTo>
                  <a:cubicBezTo>
                    <a:pt x="2795" y="14013"/>
                    <a:pt x="2767" y="14014"/>
                    <a:pt x="2739" y="14014"/>
                  </a:cubicBezTo>
                  <a:cubicBezTo>
                    <a:pt x="2004" y="14014"/>
                    <a:pt x="1500" y="13384"/>
                    <a:pt x="1160" y="12801"/>
                  </a:cubicBezTo>
                  <a:cubicBezTo>
                    <a:pt x="404" y="11491"/>
                    <a:pt x="127" y="9827"/>
                    <a:pt x="555" y="8365"/>
                  </a:cubicBezTo>
                  <a:cubicBezTo>
                    <a:pt x="741" y="7645"/>
                    <a:pt x="1269" y="6861"/>
                    <a:pt x="2062" y="6861"/>
                  </a:cubicBezTo>
                  <a:cubicBezTo>
                    <a:pt x="2129" y="6861"/>
                    <a:pt x="2198" y="6866"/>
                    <a:pt x="2269" y="6878"/>
                  </a:cubicBezTo>
                  <a:cubicBezTo>
                    <a:pt x="2319" y="6979"/>
                    <a:pt x="2345" y="7055"/>
                    <a:pt x="2395" y="7130"/>
                  </a:cubicBezTo>
                  <a:cubicBezTo>
                    <a:pt x="2319" y="7256"/>
                    <a:pt x="2244" y="7408"/>
                    <a:pt x="2168" y="7534"/>
                  </a:cubicBezTo>
                  <a:cubicBezTo>
                    <a:pt x="2118" y="7634"/>
                    <a:pt x="2168" y="7710"/>
                    <a:pt x="2244" y="7735"/>
                  </a:cubicBezTo>
                  <a:lnTo>
                    <a:pt x="2168" y="7735"/>
                  </a:lnTo>
                  <a:cubicBezTo>
                    <a:pt x="1462" y="7786"/>
                    <a:pt x="933" y="8441"/>
                    <a:pt x="1009" y="9147"/>
                  </a:cubicBezTo>
                  <a:cubicBezTo>
                    <a:pt x="1020" y="9235"/>
                    <a:pt x="1089" y="9275"/>
                    <a:pt x="1161" y="9275"/>
                  </a:cubicBezTo>
                  <a:cubicBezTo>
                    <a:pt x="1253" y="9275"/>
                    <a:pt x="1351" y="9209"/>
                    <a:pt x="1336" y="9096"/>
                  </a:cubicBezTo>
                  <a:cubicBezTo>
                    <a:pt x="1286" y="8617"/>
                    <a:pt x="1614" y="8189"/>
                    <a:pt x="2067" y="8088"/>
                  </a:cubicBezTo>
                  <a:cubicBezTo>
                    <a:pt x="2093" y="8113"/>
                    <a:pt x="2093" y="8138"/>
                    <a:pt x="2093" y="8189"/>
                  </a:cubicBezTo>
                  <a:cubicBezTo>
                    <a:pt x="2017" y="8239"/>
                    <a:pt x="1941" y="8290"/>
                    <a:pt x="1866" y="8391"/>
                  </a:cubicBezTo>
                  <a:cubicBezTo>
                    <a:pt x="1488" y="8869"/>
                    <a:pt x="1437" y="9651"/>
                    <a:pt x="1488" y="10256"/>
                  </a:cubicBezTo>
                  <a:cubicBezTo>
                    <a:pt x="1563" y="10987"/>
                    <a:pt x="1841" y="11692"/>
                    <a:pt x="2319" y="12272"/>
                  </a:cubicBezTo>
                  <a:cubicBezTo>
                    <a:pt x="2356" y="12309"/>
                    <a:pt x="2400" y="12326"/>
                    <a:pt x="2443" y="12326"/>
                  </a:cubicBezTo>
                  <a:cubicBezTo>
                    <a:pt x="2518" y="12326"/>
                    <a:pt x="2590" y="12276"/>
                    <a:pt x="2622" y="12196"/>
                  </a:cubicBezTo>
                  <a:cubicBezTo>
                    <a:pt x="2874" y="10961"/>
                    <a:pt x="2824" y="9701"/>
                    <a:pt x="2546" y="8491"/>
                  </a:cubicBezTo>
                  <a:lnTo>
                    <a:pt x="2546" y="8491"/>
                  </a:lnTo>
                  <a:cubicBezTo>
                    <a:pt x="2571" y="8517"/>
                    <a:pt x="2622" y="8542"/>
                    <a:pt x="2647" y="8592"/>
                  </a:cubicBezTo>
                  <a:cubicBezTo>
                    <a:pt x="2824" y="9298"/>
                    <a:pt x="3101" y="9978"/>
                    <a:pt x="3428" y="10634"/>
                  </a:cubicBezTo>
                  <a:cubicBezTo>
                    <a:pt x="3454" y="10709"/>
                    <a:pt x="3479" y="10760"/>
                    <a:pt x="3529" y="10835"/>
                  </a:cubicBezTo>
                  <a:cubicBezTo>
                    <a:pt x="3554" y="11213"/>
                    <a:pt x="3554" y="11592"/>
                    <a:pt x="3504" y="11970"/>
                  </a:cubicBezTo>
                  <a:cubicBezTo>
                    <a:pt x="3504" y="11944"/>
                    <a:pt x="3479" y="11919"/>
                    <a:pt x="3479" y="11894"/>
                  </a:cubicBezTo>
                  <a:cubicBezTo>
                    <a:pt x="3461" y="11822"/>
                    <a:pt x="3408" y="11792"/>
                    <a:pt x="3350" y="11792"/>
                  </a:cubicBezTo>
                  <a:cubicBezTo>
                    <a:pt x="3246" y="11792"/>
                    <a:pt x="3128" y="11890"/>
                    <a:pt x="3176" y="12020"/>
                  </a:cubicBezTo>
                  <a:cubicBezTo>
                    <a:pt x="3252" y="12247"/>
                    <a:pt x="3328" y="12474"/>
                    <a:pt x="3403" y="12700"/>
                  </a:cubicBezTo>
                  <a:cubicBezTo>
                    <a:pt x="3428" y="12764"/>
                    <a:pt x="3491" y="12795"/>
                    <a:pt x="3554" y="12795"/>
                  </a:cubicBezTo>
                  <a:cubicBezTo>
                    <a:pt x="3617" y="12795"/>
                    <a:pt x="3680" y="12764"/>
                    <a:pt x="3706" y="12700"/>
                  </a:cubicBezTo>
                  <a:cubicBezTo>
                    <a:pt x="3806" y="12297"/>
                    <a:pt x="3857" y="11869"/>
                    <a:pt x="3882" y="11465"/>
                  </a:cubicBezTo>
                  <a:cubicBezTo>
                    <a:pt x="4336" y="12247"/>
                    <a:pt x="4890" y="13003"/>
                    <a:pt x="5546" y="13608"/>
                  </a:cubicBezTo>
                  <a:cubicBezTo>
                    <a:pt x="6269" y="14286"/>
                    <a:pt x="7195" y="14761"/>
                    <a:pt x="8178" y="14761"/>
                  </a:cubicBezTo>
                  <a:cubicBezTo>
                    <a:pt x="8291" y="14761"/>
                    <a:pt x="8405" y="14755"/>
                    <a:pt x="8520" y="14742"/>
                  </a:cubicBezTo>
                  <a:cubicBezTo>
                    <a:pt x="9351" y="14692"/>
                    <a:pt x="10108" y="14314"/>
                    <a:pt x="10738" y="13809"/>
                  </a:cubicBezTo>
                  <a:cubicBezTo>
                    <a:pt x="12678" y="15901"/>
                    <a:pt x="14392" y="18245"/>
                    <a:pt x="15753" y="20766"/>
                  </a:cubicBezTo>
                  <a:cubicBezTo>
                    <a:pt x="15955" y="21119"/>
                    <a:pt x="16131" y="21472"/>
                    <a:pt x="16333" y="21850"/>
                  </a:cubicBezTo>
                  <a:cubicBezTo>
                    <a:pt x="16358" y="21925"/>
                    <a:pt x="16409" y="22026"/>
                    <a:pt x="16434" y="22102"/>
                  </a:cubicBezTo>
                  <a:cubicBezTo>
                    <a:pt x="16182" y="22429"/>
                    <a:pt x="15779" y="22656"/>
                    <a:pt x="15476" y="22858"/>
                  </a:cubicBezTo>
                  <a:cubicBezTo>
                    <a:pt x="14947" y="23236"/>
                    <a:pt x="14392" y="23614"/>
                    <a:pt x="13813" y="23942"/>
                  </a:cubicBezTo>
                  <a:cubicBezTo>
                    <a:pt x="13233" y="24295"/>
                    <a:pt x="12628" y="24597"/>
                    <a:pt x="12023" y="24899"/>
                  </a:cubicBezTo>
                  <a:cubicBezTo>
                    <a:pt x="11847" y="24975"/>
                    <a:pt x="11645" y="25076"/>
                    <a:pt x="11469" y="25177"/>
                  </a:cubicBezTo>
                  <a:cubicBezTo>
                    <a:pt x="11440" y="25163"/>
                    <a:pt x="11412" y="25156"/>
                    <a:pt x="11386" y="25156"/>
                  </a:cubicBezTo>
                  <a:cubicBezTo>
                    <a:pt x="11317" y="25156"/>
                    <a:pt x="11260" y="25198"/>
                    <a:pt x="11242" y="25252"/>
                  </a:cubicBezTo>
                  <a:cubicBezTo>
                    <a:pt x="10965" y="25404"/>
                    <a:pt x="10662" y="25530"/>
                    <a:pt x="10360" y="25605"/>
                  </a:cubicBezTo>
                  <a:cubicBezTo>
                    <a:pt x="10175" y="25661"/>
                    <a:pt x="9980" y="25696"/>
                    <a:pt x="9791" y="25696"/>
                  </a:cubicBezTo>
                  <a:cubicBezTo>
                    <a:pt x="9462" y="25696"/>
                    <a:pt x="9147" y="25590"/>
                    <a:pt x="8923" y="25303"/>
                  </a:cubicBezTo>
                  <a:cubicBezTo>
                    <a:pt x="8595" y="24874"/>
                    <a:pt x="8570" y="24244"/>
                    <a:pt x="8570" y="23715"/>
                  </a:cubicBezTo>
                  <a:cubicBezTo>
                    <a:pt x="8545" y="22354"/>
                    <a:pt x="8545" y="20993"/>
                    <a:pt x="8520" y="19632"/>
                  </a:cubicBezTo>
                  <a:cubicBezTo>
                    <a:pt x="8520" y="18649"/>
                    <a:pt x="8495" y="17641"/>
                    <a:pt x="8495" y="16632"/>
                  </a:cubicBezTo>
                  <a:cubicBezTo>
                    <a:pt x="8646" y="16254"/>
                    <a:pt x="8797" y="15851"/>
                    <a:pt x="8948" y="15448"/>
                  </a:cubicBezTo>
                  <a:cubicBezTo>
                    <a:pt x="8997" y="15318"/>
                    <a:pt x="8889" y="15220"/>
                    <a:pt x="8786" y="15220"/>
                  </a:cubicBezTo>
                  <a:cubicBezTo>
                    <a:pt x="8729" y="15220"/>
                    <a:pt x="8673" y="15250"/>
                    <a:pt x="8646" y="15322"/>
                  </a:cubicBezTo>
                  <a:cubicBezTo>
                    <a:pt x="8595" y="15473"/>
                    <a:pt x="8545" y="15624"/>
                    <a:pt x="8469" y="15775"/>
                  </a:cubicBezTo>
                  <a:cubicBezTo>
                    <a:pt x="8469" y="15523"/>
                    <a:pt x="8469" y="15271"/>
                    <a:pt x="8469" y="15019"/>
                  </a:cubicBezTo>
                  <a:cubicBezTo>
                    <a:pt x="8469" y="14916"/>
                    <a:pt x="8401" y="14870"/>
                    <a:pt x="8327" y="14870"/>
                  </a:cubicBezTo>
                  <a:cubicBezTo>
                    <a:pt x="8238" y="14870"/>
                    <a:pt x="8142" y="14935"/>
                    <a:pt x="8142" y="15045"/>
                  </a:cubicBezTo>
                  <a:lnTo>
                    <a:pt x="8167" y="16582"/>
                  </a:lnTo>
                  <a:cubicBezTo>
                    <a:pt x="8016" y="16960"/>
                    <a:pt x="7864" y="17313"/>
                    <a:pt x="7713" y="17666"/>
                  </a:cubicBezTo>
                  <a:cubicBezTo>
                    <a:pt x="7537" y="18044"/>
                    <a:pt x="7360" y="18397"/>
                    <a:pt x="7184" y="18775"/>
                  </a:cubicBezTo>
                  <a:cubicBezTo>
                    <a:pt x="7083" y="18951"/>
                    <a:pt x="7007" y="19128"/>
                    <a:pt x="6907" y="19304"/>
                  </a:cubicBezTo>
                  <a:cubicBezTo>
                    <a:pt x="6856" y="19405"/>
                    <a:pt x="6806" y="19506"/>
                    <a:pt x="6755" y="19581"/>
                  </a:cubicBezTo>
                  <a:cubicBezTo>
                    <a:pt x="6730" y="19657"/>
                    <a:pt x="6705" y="19707"/>
                    <a:pt x="6680" y="19758"/>
                  </a:cubicBezTo>
                  <a:cubicBezTo>
                    <a:pt x="6680" y="19758"/>
                    <a:pt x="6655" y="19758"/>
                    <a:pt x="6655" y="19783"/>
                  </a:cubicBezTo>
                  <a:cubicBezTo>
                    <a:pt x="6619" y="19765"/>
                    <a:pt x="6583" y="19747"/>
                    <a:pt x="6548" y="19747"/>
                  </a:cubicBezTo>
                  <a:cubicBezTo>
                    <a:pt x="6533" y="19747"/>
                    <a:pt x="6518" y="19750"/>
                    <a:pt x="6503" y="19758"/>
                  </a:cubicBezTo>
                  <a:cubicBezTo>
                    <a:pt x="6327" y="19808"/>
                    <a:pt x="6302" y="20010"/>
                    <a:pt x="6403" y="20136"/>
                  </a:cubicBezTo>
                  <a:cubicBezTo>
                    <a:pt x="6451" y="20194"/>
                    <a:pt x="6514" y="20218"/>
                    <a:pt x="6578" y="20218"/>
                  </a:cubicBezTo>
                  <a:cubicBezTo>
                    <a:pt x="6683" y="20218"/>
                    <a:pt x="6794" y="20154"/>
                    <a:pt x="6856" y="20060"/>
                  </a:cubicBezTo>
                  <a:cubicBezTo>
                    <a:pt x="7033" y="19833"/>
                    <a:pt x="7133" y="19581"/>
                    <a:pt x="7259" y="19329"/>
                  </a:cubicBezTo>
                  <a:cubicBezTo>
                    <a:pt x="7386" y="19077"/>
                    <a:pt x="7512" y="18825"/>
                    <a:pt x="7638" y="18573"/>
                  </a:cubicBezTo>
                  <a:cubicBezTo>
                    <a:pt x="7814" y="18195"/>
                    <a:pt x="7990" y="17792"/>
                    <a:pt x="8167" y="17389"/>
                  </a:cubicBezTo>
                  <a:cubicBezTo>
                    <a:pt x="8167" y="18094"/>
                    <a:pt x="8192" y="18800"/>
                    <a:pt x="8192" y="19506"/>
                  </a:cubicBezTo>
                  <a:cubicBezTo>
                    <a:pt x="8217" y="20993"/>
                    <a:pt x="8192" y="22455"/>
                    <a:pt x="8242" y="23916"/>
                  </a:cubicBezTo>
                  <a:cubicBezTo>
                    <a:pt x="8268" y="24471"/>
                    <a:pt x="8343" y="25076"/>
                    <a:pt x="8671" y="25504"/>
                  </a:cubicBezTo>
                  <a:cubicBezTo>
                    <a:pt x="8945" y="25863"/>
                    <a:pt x="9342" y="26027"/>
                    <a:pt x="9775" y="26027"/>
                  </a:cubicBezTo>
                  <a:cubicBezTo>
                    <a:pt x="9859" y="26027"/>
                    <a:pt x="9945" y="26021"/>
                    <a:pt x="10032" y="26008"/>
                  </a:cubicBezTo>
                  <a:cubicBezTo>
                    <a:pt x="10460" y="25958"/>
                    <a:pt x="10914" y="25782"/>
                    <a:pt x="11317" y="25580"/>
                  </a:cubicBezTo>
                  <a:cubicBezTo>
                    <a:pt x="11645" y="26891"/>
                    <a:pt x="12225" y="28126"/>
                    <a:pt x="13057" y="29184"/>
                  </a:cubicBezTo>
                  <a:cubicBezTo>
                    <a:pt x="13091" y="29232"/>
                    <a:pt x="13135" y="29252"/>
                    <a:pt x="13178" y="29252"/>
                  </a:cubicBezTo>
                  <a:cubicBezTo>
                    <a:pt x="13292" y="29252"/>
                    <a:pt x="13400" y="29111"/>
                    <a:pt x="13309" y="28983"/>
                  </a:cubicBezTo>
                  <a:cubicBezTo>
                    <a:pt x="12502" y="27949"/>
                    <a:pt x="11948" y="26739"/>
                    <a:pt x="11620" y="25454"/>
                  </a:cubicBezTo>
                  <a:cubicBezTo>
                    <a:pt x="11670" y="25429"/>
                    <a:pt x="11721" y="25404"/>
                    <a:pt x="11771" y="25378"/>
                  </a:cubicBezTo>
                  <a:cubicBezTo>
                    <a:pt x="12401" y="25076"/>
                    <a:pt x="13057" y="24748"/>
                    <a:pt x="13661" y="24395"/>
                  </a:cubicBezTo>
                  <a:cubicBezTo>
                    <a:pt x="13989" y="24194"/>
                    <a:pt x="14342" y="24017"/>
                    <a:pt x="14644" y="23816"/>
                  </a:cubicBezTo>
                  <a:cubicBezTo>
                    <a:pt x="15048" y="25000"/>
                    <a:pt x="15501" y="26160"/>
                    <a:pt x="16031" y="27294"/>
                  </a:cubicBezTo>
                  <a:cubicBezTo>
                    <a:pt x="15955" y="27344"/>
                    <a:pt x="15930" y="27445"/>
                    <a:pt x="16005" y="27521"/>
                  </a:cubicBezTo>
                  <a:cubicBezTo>
                    <a:pt x="16081" y="27571"/>
                    <a:pt x="16157" y="27647"/>
                    <a:pt x="16232" y="27722"/>
                  </a:cubicBezTo>
                  <a:cubicBezTo>
                    <a:pt x="16263" y="27761"/>
                    <a:pt x="16309" y="27779"/>
                    <a:pt x="16355" y="27779"/>
                  </a:cubicBezTo>
                  <a:cubicBezTo>
                    <a:pt x="16458" y="27779"/>
                    <a:pt x="16562" y="27693"/>
                    <a:pt x="16510" y="27571"/>
                  </a:cubicBezTo>
                  <a:cubicBezTo>
                    <a:pt x="15905" y="26286"/>
                    <a:pt x="15375" y="24975"/>
                    <a:pt x="14947" y="23614"/>
                  </a:cubicBezTo>
                  <a:cubicBezTo>
                    <a:pt x="15174" y="23463"/>
                    <a:pt x="15426" y="23286"/>
                    <a:pt x="15678" y="23110"/>
                  </a:cubicBezTo>
                  <a:cubicBezTo>
                    <a:pt x="15980" y="22908"/>
                    <a:pt x="16333" y="22681"/>
                    <a:pt x="16585" y="22404"/>
                  </a:cubicBezTo>
                  <a:cubicBezTo>
                    <a:pt x="16636" y="22480"/>
                    <a:pt x="16661" y="22555"/>
                    <a:pt x="16711" y="22656"/>
                  </a:cubicBezTo>
                  <a:lnTo>
                    <a:pt x="16762" y="22757"/>
                  </a:lnTo>
                  <a:cubicBezTo>
                    <a:pt x="16762" y="22782"/>
                    <a:pt x="16762" y="22807"/>
                    <a:pt x="16787" y="22807"/>
                  </a:cubicBezTo>
                  <a:cubicBezTo>
                    <a:pt x="16686" y="22833"/>
                    <a:pt x="16585" y="22934"/>
                    <a:pt x="16636" y="23034"/>
                  </a:cubicBezTo>
                  <a:cubicBezTo>
                    <a:pt x="16683" y="23141"/>
                    <a:pt x="16781" y="23192"/>
                    <a:pt x="16880" y="23192"/>
                  </a:cubicBezTo>
                  <a:cubicBezTo>
                    <a:pt x="16990" y="23192"/>
                    <a:pt x="17100" y="23129"/>
                    <a:pt x="17140" y="23009"/>
                  </a:cubicBezTo>
                  <a:cubicBezTo>
                    <a:pt x="17165" y="22833"/>
                    <a:pt x="17089" y="22681"/>
                    <a:pt x="17014" y="22555"/>
                  </a:cubicBezTo>
                  <a:cubicBezTo>
                    <a:pt x="16963" y="22404"/>
                    <a:pt x="16888" y="22253"/>
                    <a:pt x="16812" y="22127"/>
                  </a:cubicBezTo>
                  <a:cubicBezTo>
                    <a:pt x="16888" y="22001"/>
                    <a:pt x="16963" y="21850"/>
                    <a:pt x="16988" y="21698"/>
                  </a:cubicBezTo>
                  <a:cubicBezTo>
                    <a:pt x="17016" y="21589"/>
                    <a:pt x="16931" y="21524"/>
                    <a:pt x="16841" y="21524"/>
                  </a:cubicBezTo>
                  <a:cubicBezTo>
                    <a:pt x="16765" y="21524"/>
                    <a:pt x="16684" y="21570"/>
                    <a:pt x="16661" y="21673"/>
                  </a:cubicBezTo>
                  <a:cubicBezTo>
                    <a:pt x="16661" y="21698"/>
                    <a:pt x="16636" y="21724"/>
                    <a:pt x="16636" y="21749"/>
                  </a:cubicBezTo>
                  <a:cubicBezTo>
                    <a:pt x="16308" y="21068"/>
                    <a:pt x="15930" y="20413"/>
                    <a:pt x="15552" y="19758"/>
                  </a:cubicBezTo>
                  <a:cubicBezTo>
                    <a:pt x="14720" y="18321"/>
                    <a:pt x="13813" y="16960"/>
                    <a:pt x="12779" y="15675"/>
                  </a:cubicBezTo>
                  <a:cubicBezTo>
                    <a:pt x="12452" y="15246"/>
                    <a:pt x="12099" y="14843"/>
                    <a:pt x="11721" y="14414"/>
                  </a:cubicBezTo>
                  <a:lnTo>
                    <a:pt x="11721" y="14414"/>
                  </a:lnTo>
                  <a:cubicBezTo>
                    <a:pt x="13384" y="15372"/>
                    <a:pt x="15249" y="15952"/>
                    <a:pt x="17165" y="16078"/>
                  </a:cubicBezTo>
                  <a:cubicBezTo>
                    <a:pt x="17392" y="16078"/>
                    <a:pt x="17442" y="15775"/>
                    <a:pt x="17215" y="15750"/>
                  </a:cubicBezTo>
                  <a:cubicBezTo>
                    <a:pt x="15199" y="15624"/>
                    <a:pt x="13233" y="14994"/>
                    <a:pt x="11494" y="13910"/>
                  </a:cubicBezTo>
                  <a:cubicBezTo>
                    <a:pt x="11465" y="13891"/>
                    <a:pt x="11436" y="13883"/>
                    <a:pt x="11409" y="13883"/>
                  </a:cubicBezTo>
                  <a:cubicBezTo>
                    <a:pt x="11364" y="13883"/>
                    <a:pt x="11323" y="13904"/>
                    <a:pt x="11292" y="13936"/>
                  </a:cubicBezTo>
                  <a:cubicBezTo>
                    <a:pt x="11191" y="13835"/>
                    <a:pt x="11091" y="13709"/>
                    <a:pt x="10990" y="13583"/>
                  </a:cubicBezTo>
                  <a:cubicBezTo>
                    <a:pt x="11116" y="13482"/>
                    <a:pt x="11242" y="13356"/>
                    <a:pt x="11368" y="13205"/>
                  </a:cubicBezTo>
                  <a:cubicBezTo>
                    <a:pt x="12149" y="12322"/>
                    <a:pt x="12578" y="11213"/>
                    <a:pt x="12779" y="10054"/>
                  </a:cubicBezTo>
                  <a:cubicBezTo>
                    <a:pt x="13057" y="10205"/>
                    <a:pt x="13359" y="10356"/>
                    <a:pt x="13687" y="10382"/>
                  </a:cubicBezTo>
                  <a:cubicBezTo>
                    <a:pt x="13746" y="10389"/>
                    <a:pt x="13805" y="10393"/>
                    <a:pt x="13863" y="10393"/>
                  </a:cubicBezTo>
                  <a:cubicBezTo>
                    <a:pt x="14200" y="10393"/>
                    <a:pt x="14516" y="10273"/>
                    <a:pt x="14796" y="10079"/>
                  </a:cubicBezTo>
                  <a:cubicBezTo>
                    <a:pt x="15501" y="9600"/>
                    <a:pt x="15779" y="8718"/>
                    <a:pt x="15930" y="7912"/>
                  </a:cubicBezTo>
                  <a:cubicBezTo>
                    <a:pt x="16207" y="6273"/>
                    <a:pt x="15829" y="4383"/>
                    <a:pt x="14317" y="3501"/>
                  </a:cubicBezTo>
                  <a:lnTo>
                    <a:pt x="14292" y="3501"/>
                  </a:lnTo>
                  <a:cubicBezTo>
                    <a:pt x="13873" y="3237"/>
                    <a:pt x="13398" y="3088"/>
                    <a:pt x="12898" y="3088"/>
                  </a:cubicBezTo>
                  <a:cubicBezTo>
                    <a:pt x="12825" y="3088"/>
                    <a:pt x="12752" y="3091"/>
                    <a:pt x="12678" y="3098"/>
                  </a:cubicBezTo>
                  <a:cubicBezTo>
                    <a:pt x="12275" y="2266"/>
                    <a:pt x="11771" y="1485"/>
                    <a:pt x="11166" y="829"/>
                  </a:cubicBezTo>
                  <a:cubicBezTo>
                    <a:pt x="10813" y="451"/>
                    <a:pt x="10435" y="149"/>
                    <a:pt x="9906" y="48"/>
                  </a:cubicBezTo>
                  <a:cubicBezTo>
                    <a:pt x="9738" y="14"/>
                    <a:pt x="9564" y="0"/>
                    <a:pt x="9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1330800" y="1815275"/>
              <a:ext cx="13275" cy="17050"/>
            </a:xfrm>
            <a:custGeom>
              <a:avLst/>
              <a:gdLst/>
              <a:ahLst/>
              <a:cxnLst/>
              <a:rect l="l" t="t" r="r" b="b"/>
              <a:pathLst>
                <a:path w="531" h="682" extrusionOk="0">
                  <a:moveTo>
                    <a:pt x="228" y="1"/>
                  </a:moveTo>
                  <a:cubicBezTo>
                    <a:pt x="177" y="1"/>
                    <a:pt x="127" y="1"/>
                    <a:pt x="102" y="51"/>
                  </a:cubicBezTo>
                  <a:cubicBezTo>
                    <a:pt x="51" y="76"/>
                    <a:pt x="51" y="127"/>
                    <a:pt x="26" y="177"/>
                  </a:cubicBezTo>
                  <a:cubicBezTo>
                    <a:pt x="26" y="202"/>
                    <a:pt x="26" y="228"/>
                    <a:pt x="1" y="253"/>
                  </a:cubicBezTo>
                  <a:cubicBezTo>
                    <a:pt x="1" y="278"/>
                    <a:pt x="1" y="303"/>
                    <a:pt x="1" y="328"/>
                  </a:cubicBezTo>
                  <a:cubicBezTo>
                    <a:pt x="1" y="354"/>
                    <a:pt x="1" y="354"/>
                    <a:pt x="1" y="379"/>
                  </a:cubicBezTo>
                  <a:cubicBezTo>
                    <a:pt x="26" y="429"/>
                    <a:pt x="51" y="480"/>
                    <a:pt x="76" y="530"/>
                  </a:cubicBezTo>
                  <a:cubicBezTo>
                    <a:pt x="127" y="555"/>
                    <a:pt x="152" y="606"/>
                    <a:pt x="202" y="631"/>
                  </a:cubicBezTo>
                  <a:lnTo>
                    <a:pt x="228" y="631"/>
                  </a:lnTo>
                  <a:cubicBezTo>
                    <a:pt x="253" y="631"/>
                    <a:pt x="278" y="656"/>
                    <a:pt x="303" y="681"/>
                  </a:cubicBezTo>
                  <a:lnTo>
                    <a:pt x="429" y="681"/>
                  </a:lnTo>
                  <a:cubicBezTo>
                    <a:pt x="454" y="656"/>
                    <a:pt x="480" y="631"/>
                    <a:pt x="505" y="581"/>
                  </a:cubicBezTo>
                  <a:cubicBezTo>
                    <a:pt x="530" y="530"/>
                    <a:pt x="530" y="505"/>
                    <a:pt x="505" y="454"/>
                  </a:cubicBezTo>
                  <a:cubicBezTo>
                    <a:pt x="505" y="454"/>
                    <a:pt x="505" y="429"/>
                    <a:pt x="505" y="429"/>
                  </a:cubicBezTo>
                  <a:cubicBezTo>
                    <a:pt x="480" y="404"/>
                    <a:pt x="480" y="379"/>
                    <a:pt x="480" y="354"/>
                  </a:cubicBezTo>
                  <a:cubicBezTo>
                    <a:pt x="480" y="328"/>
                    <a:pt x="480" y="303"/>
                    <a:pt x="505" y="303"/>
                  </a:cubicBezTo>
                  <a:lnTo>
                    <a:pt x="505" y="278"/>
                  </a:lnTo>
                  <a:cubicBezTo>
                    <a:pt x="505" y="253"/>
                    <a:pt x="505" y="202"/>
                    <a:pt x="505" y="152"/>
                  </a:cubicBezTo>
                  <a:cubicBezTo>
                    <a:pt x="480" y="127"/>
                    <a:pt x="454" y="76"/>
                    <a:pt x="404" y="76"/>
                  </a:cubicBezTo>
                  <a:cubicBezTo>
                    <a:pt x="379" y="51"/>
                    <a:pt x="354" y="51"/>
                    <a:pt x="328" y="51"/>
                  </a:cubicBezTo>
                  <a:cubicBezTo>
                    <a:pt x="303" y="26"/>
                    <a:pt x="253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1446125" y="1766125"/>
              <a:ext cx="18300" cy="11650"/>
            </a:xfrm>
            <a:custGeom>
              <a:avLst/>
              <a:gdLst/>
              <a:ahLst/>
              <a:cxnLst/>
              <a:rect l="l" t="t" r="r" b="b"/>
              <a:pathLst>
                <a:path w="732" h="466" extrusionOk="0">
                  <a:moveTo>
                    <a:pt x="202" y="1"/>
                  </a:moveTo>
                  <a:cubicBezTo>
                    <a:pt x="151" y="1"/>
                    <a:pt x="101" y="1"/>
                    <a:pt x="76" y="26"/>
                  </a:cubicBezTo>
                  <a:cubicBezTo>
                    <a:pt x="51" y="51"/>
                    <a:pt x="25" y="76"/>
                    <a:pt x="0" y="127"/>
                  </a:cubicBezTo>
                  <a:cubicBezTo>
                    <a:pt x="0" y="152"/>
                    <a:pt x="0" y="202"/>
                    <a:pt x="25" y="228"/>
                  </a:cubicBezTo>
                  <a:cubicBezTo>
                    <a:pt x="25" y="278"/>
                    <a:pt x="76" y="303"/>
                    <a:pt x="101" y="329"/>
                  </a:cubicBezTo>
                  <a:cubicBezTo>
                    <a:pt x="252" y="354"/>
                    <a:pt x="378" y="404"/>
                    <a:pt x="504" y="455"/>
                  </a:cubicBezTo>
                  <a:cubicBezTo>
                    <a:pt x="538" y="455"/>
                    <a:pt x="571" y="466"/>
                    <a:pt x="598" y="466"/>
                  </a:cubicBezTo>
                  <a:cubicBezTo>
                    <a:pt x="611" y="466"/>
                    <a:pt x="622" y="463"/>
                    <a:pt x="630" y="455"/>
                  </a:cubicBezTo>
                  <a:cubicBezTo>
                    <a:pt x="681" y="429"/>
                    <a:pt x="706" y="404"/>
                    <a:pt x="731" y="354"/>
                  </a:cubicBezTo>
                  <a:cubicBezTo>
                    <a:pt x="731" y="329"/>
                    <a:pt x="731" y="278"/>
                    <a:pt x="731" y="228"/>
                  </a:cubicBezTo>
                  <a:cubicBezTo>
                    <a:pt x="706" y="202"/>
                    <a:pt x="681" y="152"/>
                    <a:pt x="630" y="152"/>
                  </a:cubicBezTo>
                  <a:cubicBezTo>
                    <a:pt x="605" y="152"/>
                    <a:pt x="605" y="127"/>
                    <a:pt x="580" y="127"/>
                  </a:cubicBezTo>
                  <a:cubicBezTo>
                    <a:pt x="555" y="102"/>
                    <a:pt x="555" y="102"/>
                    <a:pt x="529" y="102"/>
                  </a:cubicBezTo>
                  <a:cubicBezTo>
                    <a:pt x="529" y="76"/>
                    <a:pt x="504" y="76"/>
                    <a:pt x="454" y="51"/>
                  </a:cubicBezTo>
                  <a:cubicBezTo>
                    <a:pt x="378" y="51"/>
                    <a:pt x="277" y="26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1372475" y="1820900"/>
              <a:ext cx="81850" cy="54550"/>
            </a:xfrm>
            <a:custGeom>
              <a:avLst/>
              <a:gdLst/>
              <a:ahLst/>
              <a:cxnLst/>
              <a:rect l="l" t="t" r="r" b="b"/>
              <a:pathLst>
                <a:path w="3274" h="2182" extrusionOk="0">
                  <a:moveTo>
                    <a:pt x="3080" y="0"/>
                  </a:moveTo>
                  <a:cubicBezTo>
                    <a:pt x="3009" y="0"/>
                    <a:pt x="2946" y="40"/>
                    <a:pt x="2946" y="129"/>
                  </a:cubicBezTo>
                  <a:cubicBezTo>
                    <a:pt x="2946" y="734"/>
                    <a:pt x="2644" y="1313"/>
                    <a:pt x="2114" y="1616"/>
                  </a:cubicBezTo>
                  <a:cubicBezTo>
                    <a:pt x="1860" y="1773"/>
                    <a:pt x="1565" y="1849"/>
                    <a:pt x="1268" y="1849"/>
                  </a:cubicBezTo>
                  <a:cubicBezTo>
                    <a:pt x="947" y="1849"/>
                    <a:pt x="625" y="1761"/>
                    <a:pt x="350" y="1591"/>
                  </a:cubicBezTo>
                  <a:cubicBezTo>
                    <a:pt x="322" y="1574"/>
                    <a:pt x="293" y="1567"/>
                    <a:pt x="265" y="1567"/>
                  </a:cubicBezTo>
                  <a:cubicBezTo>
                    <a:pt x="119" y="1567"/>
                    <a:pt x="0" y="1762"/>
                    <a:pt x="148" y="1868"/>
                  </a:cubicBezTo>
                  <a:cubicBezTo>
                    <a:pt x="491" y="2073"/>
                    <a:pt x="885" y="2182"/>
                    <a:pt x="1278" y="2182"/>
                  </a:cubicBezTo>
                  <a:cubicBezTo>
                    <a:pt x="1610" y="2182"/>
                    <a:pt x="1941" y="2105"/>
                    <a:pt x="2240" y="1943"/>
                  </a:cubicBezTo>
                  <a:cubicBezTo>
                    <a:pt x="2845" y="1591"/>
                    <a:pt x="3274" y="910"/>
                    <a:pt x="3274" y="179"/>
                  </a:cubicBezTo>
                  <a:cubicBezTo>
                    <a:pt x="3274" y="66"/>
                    <a:pt x="3170" y="0"/>
                    <a:pt x="3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1376175" y="1386800"/>
              <a:ext cx="235050" cy="169525"/>
            </a:xfrm>
            <a:custGeom>
              <a:avLst/>
              <a:gdLst/>
              <a:ahLst/>
              <a:cxnLst/>
              <a:rect l="l" t="t" r="r" b="b"/>
              <a:pathLst>
                <a:path w="9402" h="6781" extrusionOk="0">
                  <a:moveTo>
                    <a:pt x="1160" y="1"/>
                  </a:moveTo>
                  <a:lnTo>
                    <a:pt x="0" y="1664"/>
                  </a:lnTo>
                  <a:lnTo>
                    <a:pt x="8973" y="6781"/>
                  </a:lnTo>
                  <a:lnTo>
                    <a:pt x="9402" y="456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0" name="Google Shape;2250;p41"/>
          <p:cNvSpPr txBox="1">
            <a:spLocks noGrp="1"/>
          </p:cNvSpPr>
          <p:nvPr>
            <p:ph type="title"/>
          </p:nvPr>
        </p:nvSpPr>
        <p:spPr>
          <a:xfrm>
            <a:off x="2036048" y="1929448"/>
            <a:ext cx="5252656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/>
              <a:t>Thank you</a:t>
            </a:r>
            <a:r>
              <a:rPr lang="en" sz="11500" dirty="0"/>
              <a:t>!</a:t>
            </a:r>
            <a:endParaRPr sz="11500" dirty="0"/>
          </a:p>
        </p:txBody>
      </p:sp>
      <p:grpSp>
        <p:nvGrpSpPr>
          <p:cNvPr id="2251" name="Google Shape;2251;p41"/>
          <p:cNvGrpSpPr/>
          <p:nvPr/>
        </p:nvGrpSpPr>
        <p:grpSpPr>
          <a:xfrm>
            <a:off x="7532807" y="3195650"/>
            <a:ext cx="1567974" cy="1989901"/>
            <a:chOff x="5431275" y="3350600"/>
            <a:chExt cx="1355675" cy="1720475"/>
          </a:xfrm>
        </p:grpSpPr>
        <p:grpSp>
          <p:nvGrpSpPr>
            <p:cNvPr id="2252" name="Google Shape;2252;p41"/>
            <p:cNvGrpSpPr/>
            <p:nvPr/>
          </p:nvGrpSpPr>
          <p:grpSpPr>
            <a:xfrm>
              <a:off x="5431275" y="3350600"/>
              <a:ext cx="1355675" cy="1720475"/>
              <a:chOff x="5431275" y="3350600"/>
              <a:chExt cx="1355675" cy="1720475"/>
            </a:xfrm>
          </p:grpSpPr>
          <p:sp>
            <p:nvSpPr>
              <p:cNvPr id="2253" name="Google Shape;2253;p41"/>
              <p:cNvSpPr/>
              <p:nvPr/>
            </p:nvSpPr>
            <p:spPr>
              <a:xfrm>
                <a:off x="5431275" y="4065500"/>
                <a:ext cx="418525" cy="320450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12818" extrusionOk="0">
                    <a:moveTo>
                      <a:pt x="5185" y="0"/>
                    </a:moveTo>
                    <a:cubicBezTo>
                      <a:pt x="3880" y="0"/>
                      <a:pt x="2637" y="826"/>
                      <a:pt x="2176" y="2152"/>
                    </a:cubicBezTo>
                    <a:lnTo>
                      <a:pt x="611" y="6981"/>
                    </a:lnTo>
                    <a:cubicBezTo>
                      <a:pt x="1" y="8838"/>
                      <a:pt x="1194" y="10774"/>
                      <a:pt x="3105" y="11093"/>
                    </a:cubicBezTo>
                    <a:lnTo>
                      <a:pt x="14380" y="12817"/>
                    </a:lnTo>
                    <a:lnTo>
                      <a:pt x="14539" y="12366"/>
                    </a:lnTo>
                    <a:lnTo>
                      <a:pt x="16582" y="6132"/>
                    </a:lnTo>
                    <a:lnTo>
                      <a:pt x="16741" y="5681"/>
                    </a:lnTo>
                    <a:lnTo>
                      <a:pt x="6659" y="348"/>
                    </a:lnTo>
                    <a:lnTo>
                      <a:pt x="6659" y="375"/>
                    </a:lnTo>
                    <a:cubicBezTo>
                      <a:pt x="6185" y="119"/>
                      <a:pt x="5680" y="0"/>
                      <a:pt x="51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6249050" y="4358725"/>
                <a:ext cx="418525" cy="320450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12818" extrusionOk="0">
                    <a:moveTo>
                      <a:pt x="2362" y="1"/>
                    </a:moveTo>
                    <a:lnTo>
                      <a:pt x="2229" y="452"/>
                    </a:lnTo>
                    <a:lnTo>
                      <a:pt x="160" y="6686"/>
                    </a:lnTo>
                    <a:lnTo>
                      <a:pt x="1" y="7137"/>
                    </a:lnTo>
                    <a:lnTo>
                      <a:pt x="10082" y="12443"/>
                    </a:lnTo>
                    <a:cubicBezTo>
                      <a:pt x="10556" y="12698"/>
                      <a:pt x="11063" y="12817"/>
                      <a:pt x="11561" y="12817"/>
                    </a:cubicBezTo>
                    <a:cubicBezTo>
                      <a:pt x="12872" y="12817"/>
                      <a:pt x="14123" y="11992"/>
                      <a:pt x="14565" y="10665"/>
                    </a:cubicBezTo>
                    <a:lnTo>
                      <a:pt x="16130" y="5837"/>
                    </a:lnTo>
                    <a:cubicBezTo>
                      <a:pt x="16741" y="3980"/>
                      <a:pt x="15547" y="2043"/>
                      <a:pt x="13637" y="1725"/>
                    </a:cubicBez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6479200" y="4402500"/>
                <a:ext cx="18837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11062" extrusionOk="0">
                    <a:moveTo>
                      <a:pt x="4431" y="0"/>
                    </a:moveTo>
                    <a:cubicBezTo>
                      <a:pt x="3821" y="372"/>
                      <a:pt x="3290" y="876"/>
                      <a:pt x="2945" y="1645"/>
                    </a:cubicBezTo>
                    <a:lnTo>
                      <a:pt x="2945" y="1619"/>
                    </a:lnTo>
                    <a:cubicBezTo>
                      <a:pt x="1857" y="3980"/>
                      <a:pt x="0" y="8569"/>
                      <a:pt x="1380" y="10904"/>
                    </a:cubicBezTo>
                    <a:cubicBezTo>
                      <a:pt x="1704" y="11010"/>
                      <a:pt x="2036" y="11061"/>
                      <a:pt x="2363" y="11061"/>
                    </a:cubicBezTo>
                    <a:cubicBezTo>
                      <a:pt x="3670" y="11061"/>
                      <a:pt x="4908" y="10251"/>
                      <a:pt x="5333" y="8914"/>
                    </a:cubicBezTo>
                    <a:lnTo>
                      <a:pt x="6924" y="4086"/>
                    </a:lnTo>
                    <a:cubicBezTo>
                      <a:pt x="7535" y="2255"/>
                      <a:pt x="6367" y="292"/>
                      <a:pt x="4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6550825" y="4589525"/>
                <a:ext cx="710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52" fill="none" extrusionOk="0">
                    <a:moveTo>
                      <a:pt x="2839" y="346"/>
                    </a:moveTo>
                    <a:cubicBezTo>
                      <a:pt x="1990" y="133"/>
                      <a:pt x="956" y="1"/>
                      <a:pt x="505" y="664"/>
                    </a:cubicBezTo>
                    <a:cubicBezTo>
                      <a:pt x="0" y="1407"/>
                      <a:pt x="478" y="2309"/>
                      <a:pt x="1247" y="3052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6570050" y="4513925"/>
                <a:ext cx="736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291" fill="none" extrusionOk="0">
                    <a:moveTo>
                      <a:pt x="2946" y="558"/>
                    </a:moveTo>
                    <a:cubicBezTo>
                      <a:pt x="2123" y="266"/>
                      <a:pt x="797" y="0"/>
                      <a:pt x="372" y="1062"/>
                    </a:cubicBezTo>
                    <a:cubicBezTo>
                      <a:pt x="1" y="1964"/>
                      <a:pt x="1142" y="2786"/>
                      <a:pt x="2097" y="3290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6585325" y="4453575"/>
                <a:ext cx="68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919" fill="none" extrusionOk="0">
                    <a:moveTo>
                      <a:pt x="2733" y="212"/>
                    </a:moveTo>
                    <a:cubicBezTo>
                      <a:pt x="1937" y="0"/>
                      <a:pt x="1088" y="0"/>
                      <a:pt x="663" y="584"/>
                    </a:cubicBezTo>
                    <a:cubicBezTo>
                      <a:pt x="0" y="1486"/>
                      <a:pt x="1353" y="2414"/>
                      <a:pt x="2308" y="2918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442550" y="4062925"/>
                <a:ext cx="898725" cy="100815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40326" extrusionOk="0">
                    <a:moveTo>
                      <a:pt x="19208" y="0"/>
                    </a:moveTo>
                    <a:cubicBezTo>
                      <a:pt x="19208" y="0"/>
                      <a:pt x="6262" y="16979"/>
                      <a:pt x="2839" y="29634"/>
                    </a:cubicBezTo>
                    <a:lnTo>
                      <a:pt x="1" y="39821"/>
                    </a:lnTo>
                    <a:lnTo>
                      <a:pt x="31146" y="40325"/>
                    </a:lnTo>
                    <a:cubicBezTo>
                      <a:pt x="35948" y="28122"/>
                      <a:pt x="35842" y="5492"/>
                      <a:pt x="35842" y="5492"/>
                    </a:cubicBezTo>
                    <a:lnTo>
                      <a:pt x="19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781475" y="4289750"/>
                <a:ext cx="372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14910" h="17394" extrusionOk="0">
                    <a:moveTo>
                      <a:pt x="8906" y="0"/>
                    </a:moveTo>
                    <a:cubicBezTo>
                      <a:pt x="6022" y="0"/>
                      <a:pt x="2953" y="2697"/>
                      <a:pt x="1592" y="6712"/>
                    </a:cubicBezTo>
                    <a:cubicBezTo>
                      <a:pt x="0" y="11382"/>
                      <a:pt x="1327" y="16051"/>
                      <a:pt x="4563" y="17165"/>
                    </a:cubicBezTo>
                    <a:cubicBezTo>
                      <a:pt x="5024" y="17320"/>
                      <a:pt x="5498" y="17394"/>
                      <a:pt x="5978" y="17394"/>
                    </a:cubicBezTo>
                    <a:cubicBezTo>
                      <a:pt x="8870" y="17394"/>
                      <a:pt x="11953" y="14697"/>
                      <a:pt x="13318" y="10692"/>
                    </a:cubicBezTo>
                    <a:cubicBezTo>
                      <a:pt x="14910" y="6023"/>
                      <a:pt x="13583" y="1327"/>
                      <a:pt x="10347" y="239"/>
                    </a:cubicBezTo>
                    <a:cubicBezTo>
                      <a:pt x="9878" y="78"/>
                      <a:pt x="9395" y="0"/>
                      <a:pt x="89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6135625" y="4631900"/>
                <a:ext cx="83600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5301" extrusionOk="0">
                    <a:moveTo>
                      <a:pt x="2195" y="1"/>
                    </a:moveTo>
                    <a:cubicBezTo>
                      <a:pt x="1778" y="1"/>
                      <a:pt x="1395" y="272"/>
                      <a:pt x="1248" y="693"/>
                    </a:cubicBezTo>
                    <a:lnTo>
                      <a:pt x="160" y="3983"/>
                    </a:lnTo>
                    <a:cubicBezTo>
                      <a:pt x="1" y="4514"/>
                      <a:pt x="266" y="5071"/>
                      <a:pt x="797" y="5257"/>
                    </a:cubicBezTo>
                    <a:cubicBezTo>
                      <a:pt x="895" y="5286"/>
                      <a:pt x="995" y="5300"/>
                      <a:pt x="1092" y="5300"/>
                    </a:cubicBezTo>
                    <a:cubicBezTo>
                      <a:pt x="1521" y="5300"/>
                      <a:pt x="1919" y="5030"/>
                      <a:pt x="2070" y="4620"/>
                    </a:cubicBezTo>
                    <a:lnTo>
                      <a:pt x="3158" y="1330"/>
                    </a:lnTo>
                    <a:cubicBezTo>
                      <a:pt x="3344" y="800"/>
                      <a:pt x="3052" y="216"/>
                      <a:pt x="2521" y="57"/>
                    </a:cubicBezTo>
                    <a:cubicBezTo>
                      <a:pt x="2413" y="19"/>
                      <a:pt x="2303" y="1"/>
                      <a:pt x="2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6239100" y="4555375"/>
                <a:ext cx="5242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015" extrusionOk="0">
                    <a:moveTo>
                      <a:pt x="1312" y="1"/>
                    </a:moveTo>
                    <a:cubicBezTo>
                      <a:pt x="1018" y="1"/>
                      <a:pt x="748" y="195"/>
                      <a:pt x="664" y="491"/>
                    </a:cubicBezTo>
                    <a:lnTo>
                      <a:pt x="133" y="2110"/>
                    </a:lnTo>
                    <a:cubicBezTo>
                      <a:pt x="1" y="2454"/>
                      <a:pt x="213" y="2852"/>
                      <a:pt x="558" y="2985"/>
                    </a:cubicBezTo>
                    <a:cubicBezTo>
                      <a:pt x="628" y="3005"/>
                      <a:pt x="698" y="3015"/>
                      <a:pt x="768" y="3015"/>
                    </a:cubicBezTo>
                    <a:cubicBezTo>
                      <a:pt x="1070" y="3015"/>
                      <a:pt x="1352" y="2836"/>
                      <a:pt x="1460" y="2534"/>
                    </a:cubicBezTo>
                    <a:lnTo>
                      <a:pt x="1990" y="916"/>
                    </a:lnTo>
                    <a:cubicBezTo>
                      <a:pt x="2096" y="544"/>
                      <a:pt x="1911" y="146"/>
                      <a:pt x="1539" y="40"/>
                    </a:cubicBezTo>
                    <a:cubicBezTo>
                      <a:pt x="1464" y="13"/>
                      <a:pt x="1387" y="1"/>
                      <a:pt x="1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6148250" y="4476375"/>
                <a:ext cx="550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337" extrusionOk="0">
                    <a:moveTo>
                      <a:pt x="1404" y="1"/>
                    </a:moveTo>
                    <a:cubicBezTo>
                      <a:pt x="1124" y="1"/>
                      <a:pt x="879" y="177"/>
                      <a:pt x="796" y="468"/>
                    </a:cubicBezTo>
                    <a:lnTo>
                      <a:pt x="133" y="2457"/>
                    </a:lnTo>
                    <a:cubicBezTo>
                      <a:pt x="0" y="2802"/>
                      <a:pt x="212" y="3200"/>
                      <a:pt x="557" y="3306"/>
                    </a:cubicBezTo>
                    <a:cubicBezTo>
                      <a:pt x="628" y="3327"/>
                      <a:pt x="698" y="3336"/>
                      <a:pt x="767" y="3336"/>
                    </a:cubicBezTo>
                    <a:cubicBezTo>
                      <a:pt x="1061" y="3336"/>
                      <a:pt x="1325" y="3161"/>
                      <a:pt x="1433" y="2882"/>
                    </a:cubicBezTo>
                    <a:lnTo>
                      <a:pt x="2069" y="892"/>
                    </a:lnTo>
                    <a:cubicBezTo>
                      <a:pt x="2202" y="521"/>
                      <a:pt x="1990" y="149"/>
                      <a:pt x="1645" y="43"/>
                    </a:cubicBezTo>
                    <a:cubicBezTo>
                      <a:pt x="1564" y="14"/>
                      <a:pt x="1483" y="1"/>
                      <a:pt x="14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666075" y="4062925"/>
                <a:ext cx="679175" cy="605550"/>
              </a:xfrm>
              <a:custGeom>
                <a:avLst/>
                <a:gdLst/>
                <a:ahLst/>
                <a:cxnLst/>
                <a:rect l="l" t="t" r="r" b="b"/>
                <a:pathLst>
                  <a:path w="27167" h="24222" fill="none" extrusionOk="0">
                    <a:moveTo>
                      <a:pt x="25760" y="24222"/>
                    </a:moveTo>
                    <a:cubicBezTo>
                      <a:pt x="27166" y="14592"/>
                      <a:pt x="26874" y="5492"/>
                      <a:pt x="26874" y="5492"/>
                    </a:cubicBezTo>
                    <a:lnTo>
                      <a:pt x="10240" y="0"/>
                    </a:lnTo>
                    <a:cubicBezTo>
                      <a:pt x="10240" y="0"/>
                      <a:pt x="4616" y="7137"/>
                      <a:pt x="0" y="15732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6008950" y="3350600"/>
                <a:ext cx="183750" cy="365475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4619" fill="none" extrusionOk="0">
                    <a:moveTo>
                      <a:pt x="1486" y="13743"/>
                    </a:moveTo>
                    <a:cubicBezTo>
                      <a:pt x="1486" y="13743"/>
                      <a:pt x="1" y="5917"/>
                      <a:pt x="1672" y="2972"/>
                    </a:cubicBezTo>
                    <a:cubicBezTo>
                      <a:pt x="3317" y="1"/>
                      <a:pt x="4166" y="9604"/>
                      <a:pt x="5758" y="12125"/>
                    </a:cubicBezTo>
                    <a:cubicBezTo>
                      <a:pt x="7349" y="14618"/>
                      <a:pt x="1486" y="13743"/>
                      <a:pt x="1486" y="13743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656125" y="3505800"/>
                <a:ext cx="156550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11913" fill="none" extrusionOk="0">
                    <a:moveTo>
                      <a:pt x="902" y="9976"/>
                    </a:moveTo>
                    <a:cubicBezTo>
                      <a:pt x="902" y="9976"/>
                      <a:pt x="0" y="5174"/>
                      <a:pt x="1459" y="2600"/>
                    </a:cubicBezTo>
                    <a:cubicBezTo>
                      <a:pt x="2892" y="1"/>
                      <a:pt x="2600" y="5890"/>
                      <a:pt x="4431" y="8914"/>
                    </a:cubicBezTo>
                    <a:cubicBezTo>
                      <a:pt x="6261" y="11912"/>
                      <a:pt x="902" y="9976"/>
                      <a:pt x="902" y="9976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6167475" y="3356575"/>
                <a:ext cx="143275" cy="295175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1807" fill="none" extrusionOk="0">
                    <a:moveTo>
                      <a:pt x="1406" y="11806"/>
                    </a:moveTo>
                    <a:cubicBezTo>
                      <a:pt x="1406" y="11806"/>
                      <a:pt x="0" y="4457"/>
                      <a:pt x="1141" y="2229"/>
                    </a:cubicBezTo>
                    <a:cubicBezTo>
                      <a:pt x="2255" y="0"/>
                      <a:pt x="5731" y="9153"/>
                      <a:pt x="5731" y="9153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6350525" y="3461475"/>
                <a:ext cx="436425" cy="898025"/>
              </a:xfrm>
              <a:custGeom>
                <a:avLst/>
                <a:gdLst/>
                <a:ahLst/>
                <a:cxnLst/>
                <a:rect l="l" t="t" r="r" b="b"/>
                <a:pathLst>
                  <a:path w="17457" h="35921" extrusionOk="0">
                    <a:moveTo>
                      <a:pt x="13991" y="1"/>
                    </a:moveTo>
                    <a:cubicBezTo>
                      <a:pt x="13128" y="1"/>
                      <a:pt x="12469" y="368"/>
                      <a:pt x="12469" y="368"/>
                    </a:cubicBezTo>
                    <a:cubicBezTo>
                      <a:pt x="12469" y="368"/>
                      <a:pt x="1" y="31327"/>
                      <a:pt x="876" y="33476"/>
                    </a:cubicBezTo>
                    <a:cubicBezTo>
                      <a:pt x="1413" y="34837"/>
                      <a:pt x="2876" y="35920"/>
                      <a:pt x="4287" y="35920"/>
                    </a:cubicBezTo>
                    <a:cubicBezTo>
                      <a:pt x="5105" y="35920"/>
                      <a:pt x="5906" y="35556"/>
                      <a:pt x="6500" y="34670"/>
                    </a:cubicBezTo>
                    <a:cubicBezTo>
                      <a:pt x="8119" y="32283"/>
                      <a:pt x="4802" y="30664"/>
                      <a:pt x="4802" y="30664"/>
                    </a:cubicBezTo>
                    <a:cubicBezTo>
                      <a:pt x="4802" y="30664"/>
                      <a:pt x="8437" y="30638"/>
                      <a:pt x="8968" y="28781"/>
                    </a:cubicBezTo>
                    <a:cubicBezTo>
                      <a:pt x="9498" y="26950"/>
                      <a:pt x="6527" y="25438"/>
                      <a:pt x="6527" y="25438"/>
                    </a:cubicBezTo>
                    <a:cubicBezTo>
                      <a:pt x="6527" y="25438"/>
                      <a:pt x="9578" y="25385"/>
                      <a:pt x="10082" y="23820"/>
                    </a:cubicBezTo>
                    <a:cubicBezTo>
                      <a:pt x="10586" y="22254"/>
                      <a:pt x="7986" y="21008"/>
                      <a:pt x="7986" y="21007"/>
                    </a:cubicBezTo>
                    <a:lnTo>
                      <a:pt x="7986" y="21007"/>
                    </a:lnTo>
                    <a:cubicBezTo>
                      <a:pt x="7986" y="21008"/>
                      <a:pt x="8415" y="21084"/>
                      <a:pt x="9012" y="21084"/>
                    </a:cubicBezTo>
                    <a:cubicBezTo>
                      <a:pt x="10102" y="21084"/>
                      <a:pt x="11756" y="20829"/>
                      <a:pt x="12390" y="19389"/>
                    </a:cubicBezTo>
                    <a:cubicBezTo>
                      <a:pt x="13371" y="17134"/>
                      <a:pt x="10241" y="15118"/>
                      <a:pt x="10241" y="15118"/>
                    </a:cubicBezTo>
                    <a:cubicBezTo>
                      <a:pt x="10241" y="15118"/>
                      <a:pt x="13371" y="14959"/>
                      <a:pt x="13822" y="13394"/>
                    </a:cubicBezTo>
                    <a:cubicBezTo>
                      <a:pt x="14273" y="11802"/>
                      <a:pt x="12072" y="9573"/>
                      <a:pt x="12071" y="9573"/>
                    </a:cubicBezTo>
                    <a:lnTo>
                      <a:pt x="12071" y="9573"/>
                    </a:lnTo>
                    <a:cubicBezTo>
                      <a:pt x="12072" y="9573"/>
                      <a:pt x="12744" y="9748"/>
                      <a:pt x="13543" y="9748"/>
                    </a:cubicBezTo>
                    <a:cubicBezTo>
                      <a:pt x="14504" y="9748"/>
                      <a:pt x="15648" y="9495"/>
                      <a:pt x="16024" y="8379"/>
                    </a:cubicBezTo>
                    <a:cubicBezTo>
                      <a:pt x="16688" y="6363"/>
                      <a:pt x="13557" y="4188"/>
                      <a:pt x="13557" y="4188"/>
                    </a:cubicBezTo>
                    <a:cubicBezTo>
                      <a:pt x="13557" y="4188"/>
                      <a:pt x="17457" y="2172"/>
                      <a:pt x="15892" y="739"/>
                    </a:cubicBezTo>
                    <a:cubicBezTo>
                      <a:pt x="15258" y="170"/>
                      <a:pt x="14577" y="1"/>
                      <a:pt x="13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437250" y="3460825"/>
                <a:ext cx="1296650" cy="865725"/>
              </a:xfrm>
              <a:custGeom>
                <a:avLst/>
                <a:gdLst/>
                <a:ahLst/>
                <a:cxnLst/>
                <a:rect l="l" t="t" r="r" b="b"/>
                <a:pathLst>
                  <a:path w="51866" h="34629" extrusionOk="0">
                    <a:moveTo>
                      <a:pt x="49327" y="1"/>
                    </a:moveTo>
                    <a:cubicBezTo>
                      <a:pt x="44577" y="1"/>
                      <a:pt x="19659" y="10209"/>
                      <a:pt x="19659" y="10209"/>
                    </a:cubicBezTo>
                    <a:cubicBezTo>
                      <a:pt x="18157" y="9908"/>
                      <a:pt x="16728" y="9774"/>
                      <a:pt x="15378" y="9774"/>
                    </a:cubicBezTo>
                    <a:cubicBezTo>
                      <a:pt x="7832" y="9774"/>
                      <a:pt x="2773" y="13943"/>
                      <a:pt x="1512" y="16126"/>
                    </a:cubicBezTo>
                    <a:cubicBezTo>
                      <a:pt x="0" y="18699"/>
                      <a:pt x="2176" y="19521"/>
                      <a:pt x="3131" y="19919"/>
                    </a:cubicBezTo>
                    <a:cubicBezTo>
                      <a:pt x="11831" y="23514"/>
                      <a:pt x="36286" y="34628"/>
                      <a:pt x="38526" y="34628"/>
                    </a:cubicBezTo>
                    <a:cubicBezTo>
                      <a:pt x="38568" y="34628"/>
                      <a:pt x="38601" y="34624"/>
                      <a:pt x="38627" y="34617"/>
                    </a:cubicBezTo>
                    <a:cubicBezTo>
                      <a:pt x="40060" y="34219"/>
                      <a:pt x="51866" y="1800"/>
                      <a:pt x="50009" y="155"/>
                    </a:cubicBezTo>
                    <a:cubicBezTo>
                      <a:pt x="49888" y="50"/>
                      <a:pt x="49656" y="1"/>
                      <a:pt x="493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>
                <a:off x="5437250" y="3745900"/>
                <a:ext cx="334300" cy="278575"/>
              </a:xfrm>
              <a:custGeom>
                <a:avLst/>
                <a:gdLst/>
                <a:ahLst/>
                <a:cxnLst/>
                <a:rect l="l" t="t" r="r" b="b"/>
                <a:pathLst>
                  <a:path w="13372" h="11143" extrusionOk="0">
                    <a:moveTo>
                      <a:pt x="7535" y="0"/>
                    </a:moveTo>
                    <a:cubicBezTo>
                      <a:pt x="4378" y="1406"/>
                      <a:pt x="2255" y="3423"/>
                      <a:pt x="1512" y="4723"/>
                    </a:cubicBezTo>
                    <a:cubicBezTo>
                      <a:pt x="0" y="7296"/>
                      <a:pt x="2176" y="8118"/>
                      <a:pt x="3104" y="8516"/>
                    </a:cubicBezTo>
                    <a:cubicBezTo>
                      <a:pt x="4723" y="9179"/>
                      <a:pt x="6871" y="10081"/>
                      <a:pt x="9312" y="11143"/>
                    </a:cubicBezTo>
                    <a:cubicBezTo>
                      <a:pt x="13371" y="5784"/>
                      <a:pt x="9471" y="1592"/>
                      <a:pt x="7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581175" y="3881025"/>
                <a:ext cx="770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019" extrusionOk="0">
                    <a:moveTo>
                      <a:pt x="301" y="0"/>
                    </a:moveTo>
                    <a:cubicBezTo>
                      <a:pt x="254" y="0"/>
                      <a:pt x="206" y="26"/>
                      <a:pt x="186" y="87"/>
                    </a:cubicBezTo>
                    <a:cubicBezTo>
                      <a:pt x="0" y="671"/>
                      <a:pt x="212" y="1307"/>
                      <a:pt x="690" y="1679"/>
                    </a:cubicBezTo>
                    <a:cubicBezTo>
                      <a:pt x="975" y="1903"/>
                      <a:pt x="1318" y="2018"/>
                      <a:pt x="1659" y="2018"/>
                    </a:cubicBezTo>
                    <a:cubicBezTo>
                      <a:pt x="1922" y="2018"/>
                      <a:pt x="2183" y="1950"/>
                      <a:pt x="2414" y="1811"/>
                    </a:cubicBezTo>
                    <a:cubicBezTo>
                      <a:pt x="2706" y="1626"/>
                      <a:pt x="2918" y="1334"/>
                      <a:pt x="3051" y="1015"/>
                    </a:cubicBezTo>
                    <a:cubicBezTo>
                      <a:pt x="3082" y="923"/>
                      <a:pt x="3014" y="866"/>
                      <a:pt x="2942" y="866"/>
                    </a:cubicBezTo>
                    <a:cubicBezTo>
                      <a:pt x="2889" y="866"/>
                      <a:pt x="2835" y="896"/>
                      <a:pt x="2812" y="962"/>
                    </a:cubicBezTo>
                    <a:cubicBezTo>
                      <a:pt x="2623" y="1466"/>
                      <a:pt x="2135" y="1771"/>
                      <a:pt x="1625" y="1771"/>
                    </a:cubicBezTo>
                    <a:cubicBezTo>
                      <a:pt x="1490" y="1771"/>
                      <a:pt x="1353" y="1749"/>
                      <a:pt x="1221" y="1705"/>
                    </a:cubicBezTo>
                    <a:cubicBezTo>
                      <a:pt x="584" y="1466"/>
                      <a:pt x="239" y="803"/>
                      <a:pt x="425" y="166"/>
                    </a:cubicBezTo>
                    <a:cubicBezTo>
                      <a:pt x="457" y="68"/>
                      <a:pt x="379" y="0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303425" y="4143750"/>
                <a:ext cx="73650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934" extrusionOk="0">
                    <a:moveTo>
                      <a:pt x="1768" y="1"/>
                    </a:moveTo>
                    <a:cubicBezTo>
                      <a:pt x="1344" y="1"/>
                      <a:pt x="944" y="272"/>
                      <a:pt x="797" y="694"/>
                    </a:cubicBezTo>
                    <a:lnTo>
                      <a:pt x="187" y="2577"/>
                    </a:lnTo>
                    <a:cubicBezTo>
                      <a:pt x="1" y="3108"/>
                      <a:pt x="293" y="3692"/>
                      <a:pt x="850" y="3877"/>
                    </a:cubicBezTo>
                    <a:cubicBezTo>
                      <a:pt x="958" y="3915"/>
                      <a:pt x="1068" y="3933"/>
                      <a:pt x="1177" y="3933"/>
                    </a:cubicBezTo>
                    <a:cubicBezTo>
                      <a:pt x="1602" y="3933"/>
                      <a:pt x="2002" y="3658"/>
                      <a:pt x="2150" y="3214"/>
                    </a:cubicBezTo>
                    <a:lnTo>
                      <a:pt x="2760" y="1357"/>
                    </a:lnTo>
                    <a:cubicBezTo>
                      <a:pt x="2946" y="800"/>
                      <a:pt x="2654" y="216"/>
                      <a:pt x="2097" y="57"/>
                    </a:cubicBezTo>
                    <a:cubicBezTo>
                      <a:pt x="1988" y="19"/>
                      <a:pt x="1877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260325" y="4034725"/>
                <a:ext cx="5375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3052" extrusionOk="0">
                    <a:moveTo>
                      <a:pt x="1338" y="1"/>
                    </a:moveTo>
                    <a:cubicBezTo>
                      <a:pt x="1043" y="1"/>
                      <a:pt x="769" y="196"/>
                      <a:pt x="664" y="492"/>
                    </a:cubicBezTo>
                    <a:lnTo>
                      <a:pt x="133" y="2083"/>
                    </a:lnTo>
                    <a:cubicBezTo>
                      <a:pt x="1" y="2481"/>
                      <a:pt x="213" y="2879"/>
                      <a:pt x="584" y="3012"/>
                    </a:cubicBezTo>
                    <a:cubicBezTo>
                      <a:pt x="665" y="3039"/>
                      <a:pt x="746" y="3052"/>
                      <a:pt x="825" y="3052"/>
                    </a:cubicBezTo>
                    <a:cubicBezTo>
                      <a:pt x="1133" y="3052"/>
                      <a:pt x="1407" y="2857"/>
                      <a:pt x="1513" y="2561"/>
                    </a:cubicBezTo>
                    <a:lnTo>
                      <a:pt x="2043" y="943"/>
                    </a:lnTo>
                    <a:cubicBezTo>
                      <a:pt x="2149" y="571"/>
                      <a:pt x="1964" y="173"/>
                      <a:pt x="1566" y="41"/>
                    </a:cubicBezTo>
                    <a:cubicBezTo>
                      <a:pt x="1490" y="14"/>
                      <a:pt x="1414" y="1"/>
                      <a:pt x="1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414850" y="4047600"/>
                <a:ext cx="73650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947" extrusionOk="0">
                    <a:moveTo>
                      <a:pt x="1783" y="0"/>
                    </a:moveTo>
                    <a:cubicBezTo>
                      <a:pt x="1345" y="0"/>
                      <a:pt x="945" y="276"/>
                      <a:pt x="797" y="719"/>
                    </a:cubicBezTo>
                    <a:lnTo>
                      <a:pt x="187" y="2577"/>
                    </a:lnTo>
                    <a:cubicBezTo>
                      <a:pt x="1" y="3134"/>
                      <a:pt x="319" y="3717"/>
                      <a:pt x="850" y="3903"/>
                    </a:cubicBezTo>
                    <a:cubicBezTo>
                      <a:pt x="953" y="3932"/>
                      <a:pt x="1056" y="3946"/>
                      <a:pt x="1158" y="3946"/>
                    </a:cubicBezTo>
                    <a:cubicBezTo>
                      <a:pt x="1608" y="3946"/>
                      <a:pt x="2020" y="3672"/>
                      <a:pt x="2150" y="3240"/>
                    </a:cubicBezTo>
                    <a:lnTo>
                      <a:pt x="2786" y="1356"/>
                    </a:lnTo>
                    <a:cubicBezTo>
                      <a:pt x="2946" y="826"/>
                      <a:pt x="2654" y="242"/>
                      <a:pt x="2123" y="56"/>
                    </a:cubicBezTo>
                    <a:cubicBezTo>
                      <a:pt x="2010" y="18"/>
                      <a:pt x="1895" y="0"/>
                      <a:pt x="1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379700" y="3948775"/>
                <a:ext cx="617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607" extrusionOk="0">
                    <a:moveTo>
                      <a:pt x="1317" y="0"/>
                    </a:moveTo>
                    <a:cubicBezTo>
                      <a:pt x="894" y="0"/>
                      <a:pt x="499" y="271"/>
                      <a:pt x="372" y="693"/>
                    </a:cubicBezTo>
                    <a:lnTo>
                      <a:pt x="160" y="1277"/>
                    </a:lnTo>
                    <a:cubicBezTo>
                      <a:pt x="1" y="1807"/>
                      <a:pt x="293" y="2391"/>
                      <a:pt x="823" y="2550"/>
                    </a:cubicBezTo>
                    <a:cubicBezTo>
                      <a:pt x="932" y="2588"/>
                      <a:pt x="1043" y="2606"/>
                      <a:pt x="1152" y="2606"/>
                    </a:cubicBezTo>
                    <a:cubicBezTo>
                      <a:pt x="1575" y="2606"/>
                      <a:pt x="1970" y="2335"/>
                      <a:pt x="2097" y="1913"/>
                    </a:cubicBezTo>
                    <a:lnTo>
                      <a:pt x="2309" y="1330"/>
                    </a:lnTo>
                    <a:cubicBezTo>
                      <a:pt x="2468" y="799"/>
                      <a:pt x="2176" y="216"/>
                      <a:pt x="1646" y="56"/>
                    </a:cubicBezTo>
                    <a:cubicBezTo>
                      <a:pt x="1537" y="18"/>
                      <a:pt x="1426" y="0"/>
                      <a:pt x="1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5883600" y="3745875"/>
                <a:ext cx="1253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963" extrusionOk="0">
                    <a:moveTo>
                      <a:pt x="2499" y="1"/>
                    </a:moveTo>
                    <a:cubicBezTo>
                      <a:pt x="1167" y="1"/>
                      <a:pt x="53" y="1079"/>
                      <a:pt x="27" y="2415"/>
                    </a:cubicBezTo>
                    <a:cubicBezTo>
                      <a:pt x="1" y="3795"/>
                      <a:pt x="1088" y="4936"/>
                      <a:pt x="2468" y="4962"/>
                    </a:cubicBezTo>
                    <a:cubicBezTo>
                      <a:pt x="3847" y="4962"/>
                      <a:pt x="4962" y="3875"/>
                      <a:pt x="4988" y="2522"/>
                    </a:cubicBezTo>
                    <a:cubicBezTo>
                      <a:pt x="5015" y="1142"/>
                      <a:pt x="3927" y="28"/>
                      <a:pt x="2548" y="1"/>
                    </a:cubicBezTo>
                    <a:cubicBezTo>
                      <a:pt x="2531" y="1"/>
                      <a:pt x="2515" y="1"/>
                      <a:pt x="2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5882950" y="3751450"/>
                <a:ext cx="116750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4297" extrusionOk="0">
                    <a:moveTo>
                      <a:pt x="2306" y="0"/>
                    </a:moveTo>
                    <a:cubicBezTo>
                      <a:pt x="1305" y="0"/>
                      <a:pt x="425" y="718"/>
                      <a:pt x="239" y="1741"/>
                    </a:cubicBezTo>
                    <a:cubicBezTo>
                      <a:pt x="0" y="2909"/>
                      <a:pt x="770" y="4023"/>
                      <a:pt x="1937" y="4262"/>
                    </a:cubicBezTo>
                    <a:cubicBezTo>
                      <a:pt x="2067" y="4285"/>
                      <a:pt x="2197" y="4297"/>
                      <a:pt x="2325" y="4297"/>
                    </a:cubicBezTo>
                    <a:cubicBezTo>
                      <a:pt x="3342" y="4297"/>
                      <a:pt x="4245" y="3574"/>
                      <a:pt x="4457" y="2537"/>
                    </a:cubicBezTo>
                    <a:cubicBezTo>
                      <a:pt x="4669" y="1370"/>
                      <a:pt x="3900" y="256"/>
                      <a:pt x="2733" y="44"/>
                    </a:cubicBezTo>
                    <a:cubicBezTo>
                      <a:pt x="2589" y="14"/>
                      <a:pt x="2446" y="0"/>
                      <a:pt x="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881525" y="3741750"/>
                <a:ext cx="120850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010" extrusionOk="0">
                    <a:moveTo>
                      <a:pt x="2795" y="1"/>
                    </a:moveTo>
                    <a:cubicBezTo>
                      <a:pt x="2084" y="1"/>
                      <a:pt x="1367" y="287"/>
                      <a:pt x="853" y="776"/>
                    </a:cubicBezTo>
                    <a:cubicBezTo>
                      <a:pt x="535" y="1042"/>
                      <a:pt x="269" y="1387"/>
                      <a:pt x="57" y="1785"/>
                    </a:cubicBezTo>
                    <a:cubicBezTo>
                      <a:pt x="1" y="1897"/>
                      <a:pt x="117" y="2010"/>
                      <a:pt x="218" y="2010"/>
                    </a:cubicBezTo>
                    <a:cubicBezTo>
                      <a:pt x="260" y="2010"/>
                      <a:pt x="299" y="1990"/>
                      <a:pt x="322" y="1944"/>
                    </a:cubicBezTo>
                    <a:cubicBezTo>
                      <a:pt x="747" y="1148"/>
                      <a:pt x="1437" y="538"/>
                      <a:pt x="2312" y="352"/>
                    </a:cubicBezTo>
                    <a:cubicBezTo>
                      <a:pt x="2451" y="325"/>
                      <a:pt x="2592" y="312"/>
                      <a:pt x="2733" y="312"/>
                    </a:cubicBezTo>
                    <a:cubicBezTo>
                      <a:pt x="3433" y="312"/>
                      <a:pt x="4135" y="636"/>
                      <a:pt x="4488" y="1254"/>
                    </a:cubicBezTo>
                    <a:cubicBezTo>
                      <a:pt x="4522" y="1314"/>
                      <a:pt x="4572" y="1338"/>
                      <a:pt x="4622" y="1338"/>
                    </a:cubicBezTo>
                    <a:cubicBezTo>
                      <a:pt x="4728" y="1338"/>
                      <a:pt x="4834" y="1229"/>
                      <a:pt x="4779" y="1121"/>
                    </a:cubicBezTo>
                    <a:lnTo>
                      <a:pt x="4753" y="1121"/>
                    </a:lnTo>
                    <a:cubicBezTo>
                      <a:pt x="4381" y="485"/>
                      <a:pt x="3718" y="87"/>
                      <a:pt x="2975" y="7"/>
                    </a:cubicBezTo>
                    <a:cubicBezTo>
                      <a:pt x="2916" y="3"/>
                      <a:pt x="2855" y="1"/>
                      <a:pt x="2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6079925" y="3798275"/>
                <a:ext cx="1253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963" extrusionOk="0">
                    <a:moveTo>
                      <a:pt x="2499" y="1"/>
                    </a:moveTo>
                    <a:cubicBezTo>
                      <a:pt x="1142" y="1"/>
                      <a:pt x="53" y="1105"/>
                      <a:pt x="27" y="2442"/>
                    </a:cubicBezTo>
                    <a:cubicBezTo>
                      <a:pt x="0" y="3821"/>
                      <a:pt x="1088" y="4936"/>
                      <a:pt x="2468" y="4962"/>
                    </a:cubicBezTo>
                    <a:cubicBezTo>
                      <a:pt x="2484" y="4962"/>
                      <a:pt x="2500" y="4963"/>
                      <a:pt x="2516" y="4963"/>
                    </a:cubicBezTo>
                    <a:cubicBezTo>
                      <a:pt x="3848" y="4963"/>
                      <a:pt x="4962" y="3885"/>
                      <a:pt x="4988" y="2548"/>
                    </a:cubicBezTo>
                    <a:cubicBezTo>
                      <a:pt x="5015" y="1168"/>
                      <a:pt x="3927" y="28"/>
                      <a:pt x="2547" y="1"/>
                    </a:cubicBezTo>
                    <a:cubicBezTo>
                      <a:pt x="2531" y="1"/>
                      <a:pt x="2515" y="1"/>
                      <a:pt x="2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6079250" y="3804050"/>
                <a:ext cx="116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298" extrusionOk="0">
                    <a:moveTo>
                      <a:pt x="2344" y="0"/>
                    </a:moveTo>
                    <a:cubicBezTo>
                      <a:pt x="1323" y="0"/>
                      <a:pt x="402" y="723"/>
                      <a:pt x="213" y="1760"/>
                    </a:cubicBezTo>
                    <a:cubicBezTo>
                      <a:pt x="1" y="2927"/>
                      <a:pt x="770" y="4041"/>
                      <a:pt x="1938" y="4254"/>
                    </a:cubicBezTo>
                    <a:cubicBezTo>
                      <a:pt x="2081" y="4283"/>
                      <a:pt x="2224" y="4297"/>
                      <a:pt x="2364" y="4297"/>
                    </a:cubicBezTo>
                    <a:cubicBezTo>
                      <a:pt x="3365" y="4297"/>
                      <a:pt x="4245" y="3579"/>
                      <a:pt x="4431" y="2556"/>
                    </a:cubicBezTo>
                    <a:cubicBezTo>
                      <a:pt x="4670" y="1388"/>
                      <a:pt x="3901" y="248"/>
                      <a:pt x="2733" y="35"/>
                    </a:cubicBezTo>
                    <a:cubicBezTo>
                      <a:pt x="2603" y="12"/>
                      <a:pt x="2473" y="0"/>
                      <a:pt x="2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1"/>
              <p:cNvSpPr/>
              <p:nvPr/>
            </p:nvSpPr>
            <p:spPr>
              <a:xfrm>
                <a:off x="6077900" y="3794675"/>
                <a:ext cx="1205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2006" extrusionOk="0">
                    <a:moveTo>
                      <a:pt x="2729" y="0"/>
                    </a:moveTo>
                    <a:cubicBezTo>
                      <a:pt x="2021" y="0"/>
                      <a:pt x="1348" y="303"/>
                      <a:pt x="824" y="755"/>
                    </a:cubicBezTo>
                    <a:cubicBezTo>
                      <a:pt x="506" y="1047"/>
                      <a:pt x="241" y="1392"/>
                      <a:pt x="55" y="1763"/>
                    </a:cubicBezTo>
                    <a:cubicBezTo>
                      <a:pt x="0" y="1891"/>
                      <a:pt x="95" y="2005"/>
                      <a:pt x="195" y="2005"/>
                    </a:cubicBezTo>
                    <a:cubicBezTo>
                      <a:pt x="240" y="2005"/>
                      <a:pt x="287" y="1981"/>
                      <a:pt x="320" y="1923"/>
                    </a:cubicBezTo>
                    <a:cubicBezTo>
                      <a:pt x="718" y="1153"/>
                      <a:pt x="1408" y="517"/>
                      <a:pt x="2283" y="357"/>
                    </a:cubicBezTo>
                    <a:cubicBezTo>
                      <a:pt x="2426" y="331"/>
                      <a:pt x="2571" y="317"/>
                      <a:pt x="2714" y="317"/>
                    </a:cubicBezTo>
                    <a:cubicBezTo>
                      <a:pt x="3423" y="317"/>
                      <a:pt x="4110" y="641"/>
                      <a:pt x="4485" y="1259"/>
                    </a:cubicBezTo>
                    <a:cubicBezTo>
                      <a:pt x="4519" y="1310"/>
                      <a:pt x="4569" y="1331"/>
                      <a:pt x="4618" y="1331"/>
                    </a:cubicBezTo>
                    <a:cubicBezTo>
                      <a:pt x="4723" y="1331"/>
                      <a:pt x="4823" y="1235"/>
                      <a:pt x="4751" y="1127"/>
                    </a:cubicBezTo>
                    <a:lnTo>
                      <a:pt x="4751" y="1100"/>
                    </a:lnTo>
                    <a:cubicBezTo>
                      <a:pt x="4379" y="463"/>
                      <a:pt x="3689" y="92"/>
                      <a:pt x="2973" y="12"/>
                    </a:cubicBezTo>
                    <a:cubicBezTo>
                      <a:pt x="2891" y="4"/>
                      <a:pt x="2810" y="0"/>
                      <a:pt x="2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1"/>
              <p:cNvSpPr/>
              <p:nvPr/>
            </p:nvSpPr>
            <p:spPr>
              <a:xfrm>
                <a:off x="6124350" y="3937000"/>
                <a:ext cx="1088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3867" extrusionOk="0">
                    <a:moveTo>
                      <a:pt x="2175" y="1"/>
                    </a:moveTo>
                    <a:cubicBezTo>
                      <a:pt x="1371" y="1"/>
                      <a:pt x="621" y="518"/>
                      <a:pt x="346" y="1323"/>
                    </a:cubicBezTo>
                    <a:cubicBezTo>
                      <a:pt x="1" y="2331"/>
                      <a:pt x="558" y="3419"/>
                      <a:pt x="1566" y="3764"/>
                    </a:cubicBezTo>
                    <a:cubicBezTo>
                      <a:pt x="1769" y="3833"/>
                      <a:pt x="1975" y="3866"/>
                      <a:pt x="2178" y="3866"/>
                    </a:cubicBezTo>
                    <a:cubicBezTo>
                      <a:pt x="2982" y="3866"/>
                      <a:pt x="3731" y="3349"/>
                      <a:pt x="4007" y="2544"/>
                    </a:cubicBezTo>
                    <a:cubicBezTo>
                      <a:pt x="4352" y="1535"/>
                      <a:pt x="3795" y="421"/>
                      <a:pt x="2787" y="103"/>
                    </a:cubicBezTo>
                    <a:cubicBezTo>
                      <a:pt x="2584" y="33"/>
                      <a:pt x="2377" y="1"/>
                      <a:pt x="2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1"/>
              <p:cNvSpPr/>
              <p:nvPr/>
            </p:nvSpPr>
            <p:spPr>
              <a:xfrm>
                <a:off x="5491625" y="3947525"/>
                <a:ext cx="886125" cy="374075"/>
              </a:xfrm>
              <a:custGeom>
                <a:avLst/>
                <a:gdLst/>
                <a:ahLst/>
                <a:cxnLst/>
                <a:rect l="l" t="t" r="r" b="b"/>
                <a:pathLst>
                  <a:path w="35445" h="14963" fill="none" extrusionOk="0">
                    <a:moveTo>
                      <a:pt x="35444" y="14963"/>
                    </a:moveTo>
                    <a:cubicBezTo>
                      <a:pt x="30404" y="13477"/>
                      <a:pt x="8994" y="3767"/>
                      <a:pt x="956" y="451"/>
                    </a:cubicBezTo>
                    <a:cubicBezTo>
                      <a:pt x="691" y="345"/>
                      <a:pt x="346" y="186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1"/>
              <p:cNvSpPr/>
              <p:nvPr/>
            </p:nvSpPr>
            <p:spPr>
              <a:xfrm>
                <a:off x="6060700" y="4183375"/>
                <a:ext cx="200975" cy="126625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5065" extrusionOk="0">
                    <a:moveTo>
                      <a:pt x="5093" y="1"/>
                    </a:moveTo>
                    <a:cubicBezTo>
                      <a:pt x="3013" y="1"/>
                      <a:pt x="0" y="1311"/>
                      <a:pt x="0" y="1311"/>
                    </a:cubicBezTo>
                    <a:lnTo>
                      <a:pt x="0" y="1337"/>
                    </a:lnTo>
                    <a:lnTo>
                      <a:pt x="106" y="2372"/>
                    </a:lnTo>
                    <a:cubicBezTo>
                      <a:pt x="106" y="2372"/>
                      <a:pt x="3310" y="5065"/>
                      <a:pt x="4896" y="5065"/>
                    </a:cubicBezTo>
                    <a:cubicBezTo>
                      <a:pt x="5006" y="5065"/>
                      <a:pt x="5107" y="5052"/>
                      <a:pt x="5200" y="5025"/>
                    </a:cubicBezTo>
                    <a:cubicBezTo>
                      <a:pt x="6659" y="4574"/>
                      <a:pt x="8039" y="2292"/>
                      <a:pt x="6765" y="594"/>
                    </a:cubicBezTo>
                    <a:cubicBezTo>
                      <a:pt x="6435" y="161"/>
                      <a:pt x="5821" y="1"/>
                      <a:pt x="5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1"/>
              <p:cNvSpPr/>
              <p:nvPr/>
            </p:nvSpPr>
            <p:spPr>
              <a:xfrm>
                <a:off x="6069300" y="4216800"/>
                <a:ext cx="995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72" fill="none" extrusionOk="0">
                    <a:moveTo>
                      <a:pt x="1" y="372"/>
                    </a:moveTo>
                    <a:lnTo>
                      <a:pt x="3980" y="0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1"/>
              <p:cNvSpPr/>
              <p:nvPr/>
            </p:nvSpPr>
            <p:spPr>
              <a:xfrm>
                <a:off x="6071975" y="4236025"/>
                <a:ext cx="81600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1301" fill="none" extrusionOk="0">
                    <a:moveTo>
                      <a:pt x="0" y="1"/>
                    </a:moveTo>
                    <a:lnTo>
                      <a:pt x="3263" y="1301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1"/>
              <p:cNvSpPr/>
              <p:nvPr/>
            </p:nvSpPr>
            <p:spPr>
              <a:xfrm>
                <a:off x="5882950" y="4099500"/>
                <a:ext cx="1837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330" extrusionOk="0">
                    <a:moveTo>
                      <a:pt x="2472" y="1"/>
                    </a:moveTo>
                    <a:cubicBezTo>
                      <a:pt x="2324" y="1"/>
                      <a:pt x="2180" y="25"/>
                      <a:pt x="2043" y="76"/>
                    </a:cubicBezTo>
                    <a:cubicBezTo>
                      <a:pt x="80" y="792"/>
                      <a:pt x="0" y="3472"/>
                      <a:pt x="982" y="4613"/>
                    </a:cubicBezTo>
                    <a:cubicBezTo>
                      <a:pt x="1462" y="5183"/>
                      <a:pt x="2836" y="5329"/>
                      <a:pt x="4115" y="5329"/>
                    </a:cubicBezTo>
                    <a:cubicBezTo>
                      <a:pt x="5452" y="5329"/>
                      <a:pt x="6686" y="5170"/>
                      <a:pt x="6686" y="5170"/>
                    </a:cubicBezTo>
                    <a:lnTo>
                      <a:pt x="7349" y="4347"/>
                    </a:lnTo>
                    <a:cubicBezTo>
                      <a:pt x="7349" y="4347"/>
                      <a:pt x="4474" y="1"/>
                      <a:pt x="24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1"/>
              <p:cNvSpPr/>
              <p:nvPr/>
            </p:nvSpPr>
            <p:spPr>
              <a:xfrm>
                <a:off x="5975800" y="4149800"/>
                <a:ext cx="78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2468" fill="none" extrusionOk="0">
                    <a:moveTo>
                      <a:pt x="3131" y="2468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1"/>
              <p:cNvSpPr/>
              <p:nvPr/>
            </p:nvSpPr>
            <p:spPr>
              <a:xfrm>
                <a:off x="5959875" y="4201550"/>
                <a:ext cx="86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690" fill="none" extrusionOk="0">
                    <a:moveTo>
                      <a:pt x="3449" y="69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1"/>
              <p:cNvSpPr/>
              <p:nvPr/>
            </p:nvSpPr>
            <p:spPr>
              <a:xfrm>
                <a:off x="6010275" y="4172350"/>
                <a:ext cx="1001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610" extrusionOk="0">
                    <a:moveTo>
                      <a:pt x="2009" y="0"/>
                    </a:moveTo>
                    <a:cubicBezTo>
                      <a:pt x="1587" y="0"/>
                      <a:pt x="1163" y="148"/>
                      <a:pt x="823" y="452"/>
                    </a:cubicBezTo>
                    <a:cubicBezTo>
                      <a:pt x="80" y="1115"/>
                      <a:pt x="1" y="2256"/>
                      <a:pt x="664" y="2999"/>
                    </a:cubicBezTo>
                    <a:cubicBezTo>
                      <a:pt x="1024" y="3401"/>
                      <a:pt x="1516" y="3609"/>
                      <a:pt x="2014" y="3609"/>
                    </a:cubicBezTo>
                    <a:cubicBezTo>
                      <a:pt x="2435" y="3609"/>
                      <a:pt x="2859" y="3461"/>
                      <a:pt x="3211" y="3158"/>
                    </a:cubicBezTo>
                    <a:cubicBezTo>
                      <a:pt x="3954" y="2495"/>
                      <a:pt x="4007" y="1354"/>
                      <a:pt x="3370" y="611"/>
                    </a:cubicBezTo>
                    <a:cubicBezTo>
                      <a:pt x="3010" y="208"/>
                      <a:pt x="2510" y="0"/>
                      <a:pt x="20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91" name="Google Shape;2291;p41"/>
            <p:cNvSpPr/>
            <p:nvPr/>
          </p:nvSpPr>
          <p:spPr>
            <a:xfrm>
              <a:off x="5432600" y="4065525"/>
              <a:ext cx="173800" cy="273325"/>
            </a:xfrm>
            <a:custGeom>
              <a:avLst/>
              <a:gdLst/>
              <a:ahLst/>
              <a:cxnLst/>
              <a:rect l="l" t="t" r="r" b="b"/>
              <a:pathLst>
                <a:path w="6952" h="10933" extrusionOk="0">
                  <a:moveTo>
                    <a:pt x="5136" y="1"/>
                  </a:moveTo>
                  <a:cubicBezTo>
                    <a:pt x="3821" y="1"/>
                    <a:pt x="2569" y="814"/>
                    <a:pt x="2123" y="2151"/>
                  </a:cubicBezTo>
                  <a:lnTo>
                    <a:pt x="558" y="6980"/>
                  </a:lnTo>
                  <a:cubicBezTo>
                    <a:pt x="1" y="8651"/>
                    <a:pt x="929" y="10402"/>
                    <a:pt x="2521" y="10933"/>
                  </a:cubicBezTo>
                  <a:cubicBezTo>
                    <a:pt x="5041" y="9871"/>
                    <a:pt x="6262" y="5096"/>
                    <a:pt x="6792" y="2549"/>
                  </a:cubicBezTo>
                  <a:cubicBezTo>
                    <a:pt x="6951" y="1753"/>
                    <a:pt x="6845" y="1011"/>
                    <a:pt x="6580" y="347"/>
                  </a:cubicBezTo>
                  <a:cubicBezTo>
                    <a:pt x="6115" y="111"/>
                    <a:pt x="5622" y="1"/>
                    <a:pt x="5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5447200" y="4213475"/>
              <a:ext cx="50425" cy="77625"/>
            </a:xfrm>
            <a:custGeom>
              <a:avLst/>
              <a:gdLst/>
              <a:ahLst/>
              <a:cxnLst/>
              <a:rect l="l" t="t" r="r" b="b"/>
              <a:pathLst>
                <a:path w="2017" h="3105" fill="none" extrusionOk="0">
                  <a:moveTo>
                    <a:pt x="319" y="1"/>
                  </a:moveTo>
                  <a:cubicBezTo>
                    <a:pt x="1114" y="292"/>
                    <a:pt x="2016" y="823"/>
                    <a:pt x="1990" y="1619"/>
                  </a:cubicBezTo>
                  <a:cubicBezTo>
                    <a:pt x="1963" y="2521"/>
                    <a:pt x="1035" y="2972"/>
                    <a:pt x="0" y="3105"/>
                  </a:cubicBezTo>
                </a:path>
              </a:pathLst>
            </a:custGeom>
            <a:solidFill>
              <a:schemeClr val="dk1"/>
            </a:solidFill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5455825" y="4143175"/>
              <a:ext cx="74950" cy="72325"/>
            </a:xfrm>
            <a:custGeom>
              <a:avLst/>
              <a:gdLst/>
              <a:ahLst/>
              <a:cxnLst/>
              <a:rect l="l" t="t" r="r" b="b"/>
              <a:pathLst>
                <a:path w="2998" h="2893" fill="none" extrusionOk="0">
                  <a:moveTo>
                    <a:pt x="929" y="0"/>
                  </a:moveTo>
                  <a:cubicBezTo>
                    <a:pt x="1804" y="266"/>
                    <a:pt x="2998" y="823"/>
                    <a:pt x="2706" y="1937"/>
                  </a:cubicBezTo>
                  <a:cubicBezTo>
                    <a:pt x="2467" y="2892"/>
                    <a:pt x="1061" y="2866"/>
                    <a:pt x="0" y="2706"/>
                  </a:cubicBezTo>
                </a:path>
              </a:pathLst>
            </a:custGeom>
            <a:solidFill>
              <a:schemeClr val="dk1"/>
            </a:solidFill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5480350" y="4082150"/>
              <a:ext cx="68350" cy="66350"/>
            </a:xfrm>
            <a:custGeom>
              <a:avLst/>
              <a:gdLst/>
              <a:ahLst/>
              <a:cxnLst/>
              <a:rect l="l" t="t" r="r" b="b"/>
              <a:pathLst>
                <a:path w="2734" h="2654" fill="none" extrusionOk="0">
                  <a:moveTo>
                    <a:pt x="1274" y="1"/>
                  </a:moveTo>
                  <a:cubicBezTo>
                    <a:pt x="2044" y="319"/>
                    <a:pt x="2733" y="797"/>
                    <a:pt x="2733" y="1513"/>
                  </a:cubicBezTo>
                  <a:cubicBezTo>
                    <a:pt x="2733" y="2654"/>
                    <a:pt x="1062" y="2574"/>
                    <a:pt x="1" y="2441"/>
                  </a:cubicBezTo>
                </a:path>
              </a:pathLst>
            </a:custGeom>
            <a:solidFill>
              <a:schemeClr val="dk1"/>
            </a:solidFill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41"/>
          <p:cNvGrpSpPr/>
          <p:nvPr/>
        </p:nvGrpSpPr>
        <p:grpSpPr>
          <a:xfrm>
            <a:off x="7583784" y="236697"/>
            <a:ext cx="1675686" cy="1552812"/>
            <a:chOff x="5935350" y="2447325"/>
            <a:chExt cx="1420675" cy="1316500"/>
          </a:xfrm>
        </p:grpSpPr>
        <p:sp>
          <p:nvSpPr>
            <p:cNvPr id="2296" name="Google Shape;2296;p41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675</Words>
  <Application>Microsoft Office PowerPoint</Application>
  <PresentationFormat>On-screen Show (16:9)</PresentationFormat>
  <Paragraphs>81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Mulish</vt:lpstr>
      <vt:lpstr>Calibri</vt:lpstr>
      <vt:lpstr>Fredoka One</vt:lpstr>
      <vt:lpstr>Titan One</vt:lpstr>
      <vt:lpstr>Arial</vt:lpstr>
      <vt:lpstr>Children's Day in Brazil by Slidesgo</vt:lpstr>
      <vt:lpstr>Unit 7: TELEVISION</vt:lpstr>
      <vt:lpstr>Odd one out.</vt:lpstr>
      <vt:lpstr>Write the word below each picture.</vt:lpstr>
      <vt:lpstr>Choose the best option A, B, C or D to indicate the correct answer to each of the following questions.</vt:lpstr>
      <vt:lpstr>Choose the best option A, B, C or D to indicate the correct answer to each of the following questions.</vt:lpstr>
      <vt:lpstr>Reorder the words and phrases to make complete sentences.</vt:lpstr>
      <vt:lpstr>Reorder the words and phrases to make complete sentences.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TELEVISION</dc:title>
  <dc:creator>nhi tran</dc:creator>
  <cp:lastModifiedBy>nhi</cp:lastModifiedBy>
  <cp:revision>2</cp:revision>
  <dcterms:modified xsi:type="dcterms:W3CDTF">2022-12-30T04:36:10Z</dcterms:modified>
</cp:coreProperties>
</file>